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166" r:id="rId2"/>
    <p:sldId id="2167" r:id="rId3"/>
    <p:sldId id="2168" r:id="rId4"/>
    <p:sldId id="2170" r:id="rId5"/>
    <p:sldId id="2165" r:id="rId6"/>
    <p:sldId id="2171" r:id="rId7"/>
    <p:sldId id="2172" r:id="rId8"/>
    <p:sldId id="2177" r:id="rId9"/>
    <p:sldId id="2173" r:id="rId10"/>
    <p:sldId id="2174" r:id="rId11"/>
    <p:sldId id="2175" r:id="rId12"/>
    <p:sldId id="2178" r:id="rId13"/>
    <p:sldId id="2179" r:id="rId14"/>
    <p:sldId id="2180" r:id="rId15"/>
    <p:sldId id="2181" r:id="rId16"/>
    <p:sldId id="2182" r:id="rId17"/>
    <p:sldId id="2183" r:id="rId18"/>
    <p:sldId id="2184" r:id="rId19"/>
    <p:sldId id="2185" r:id="rId20"/>
    <p:sldId id="2186" r:id="rId21"/>
    <p:sldId id="2187" r:id="rId22"/>
    <p:sldId id="2188" r:id="rId23"/>
    <p:sldId id="2189" r:id="rId24"/>
    <p:sldId id="2191" r:id="rId25"/>
    <p:sldId id="2192" r:id="rId26"/>
    <p:sldId id="219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BFA7B2-BE49-45ED-AE5B-191857F6CDF2}" v="139" dt="2025-02-22T22:04:11.500"/>
    <p1510:client id="{8346512A-A67C-49FD-A7C1-3D79F16858CA}" v="26" dt="2025-02-23T19:52:01.6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88" autoAdjust="0"/>
    <p:restoredTop sz="94660"/>
  </p:normalViewPr>
  <p:slideViewPr>
    <p:cSldViewPr snapToGrid="0">
      <p:cViewPr varScale="1">
        <p:scale>
          <a:sx n="78" d="100"/>
          <a:sy n="78" d="100"/>
        </p:scale>
        <p:origin x="118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dhat Farouk" userId="51a5b8a6-361a-4c0b-bc40-9c988582fae4" providerId="ADAL" clId="{96747EF3-9EB8-4EC0-8312-0E46588F850C}"/>
    <pc:docChg chg="undo custSel addSld delSld modSld">
      <pc:chgData name="medhat Farouk" userId="51a5b8a6-361a-4c0b-bc40-9c988582fae4" providerId="ADAL" clId="{96747EF3-9EB8-4EC0-8312-0E46588F850C}" dt="2024-08-02T12:02:48.027" v="16" actId="1076"/>
      <pc:docMkLst>
        <pc:docMk/>
      </pc:docMkLst>
      <pc:sldChg chg="new del">
        <pc:chgData name="medhat Farouk" userId="51a5b8a6-361a-4c0b-bc40-9c988582fae4" providerId="ADAL" clId="{96747EF3-9EB8-4EC0-8312-0E46588F850C}" dt="2024-08-02T12:02:43.368" v="15" actId="47"/>
        <pc:sldMkLst>
          <pc:docMk/>
          <pc:sldMk cId="1023214782" sldId="2166"/>
        </pc:sldMkLst>
      </pc:sldChg>
      <pc:sldChg chg="modSp add mod">
        <pc:chgData name="medhat Farouk" userId="51a5b8a6-361a-4c0b-bc40-9c988582fae4" providerId="ADAL" clId="{96747EF3-9EB8-4EC0-8312-0E46588F850C}" dt="2024-08-02T12:02:48.027" v="16" actId="1076"/>
        <pc:sldMkLst>
          <pc:docMk/>
          <pc:sldMk cId="2795277394" sldId="2167"/>
        </pc:sldMkLst>
      </pc:sldChg>
    </pc:docChg>
  </pc:docChgLst>
  <pc:docChgLst>
    <pc:chgData name="medhat Farouk" userId="51a5b8a6-361a-4c0b-bc40-9c988582fae4" providerId="ADAL" clId="{ECE5423D-43BC-46D4-A359-CA73E9353C24}"/>
    <pc:docChg chg="modSld">
      <pc:chgData name="medhat Farouk" userId="51a5b8a6-361a-4c0b-bc40-9c988582fae4" providerId="ADAL" clId="{ECE5423D-43BC-46D4-A359-CA73E9353C24}" dt="2025-02-22T11:46:02.334" v="13" actId="20577"/>
      <pc:docMkLst>
        <pc:docMk/>
      </pc:docMkLst>
      <pc:sldChg chg="modSp mod">
        <pc:chgData name="medhat Farouk" userId="51a5b8a6-361a-4c0b-bc40-9c988582fae4" providerId="ADAL" clId="{ECE5423D-43BC-46D4-A359-CA73E9353C24}" dt="2025-02-22T11:46:02.334" v="13" actId="20577"/>
        <pc:sldMkLst>
          <pc:docMk/>
          <pc:sldMk cId="3630184942" sldId="2165"/>
        </pc:sldMkLst>
        <pc:spChg chg="mod">
          <ac:chgData name="medhat Farouk" userId="51a5b8a6-361a-4c0b-bc40-9c988582fae4" providerId="ADAL" clId="{ECE5423D-43BC-46D4-A359-CA73E9353C24}" dt="2025-02-22T11:46:02.334" v="13" actId="20577"/>
          <ac:spMkLst>
            <pc:docMk/>
            <pc:sldMk cId="3630184942" sldId="2165"/>
            <ac:spMk id="28" creationId="{00000000-0000-0000-0000-000000000000}"/>
          </ac:spMkLst>
        </pc:spChg>
      </pc:sldChg>
    </pc:docChg>
  </pc:docChgLst>
  <pc:docChgLst>
    <pc:chgData name="medhat Farouk" userId="51a5b8a6-361a-4c0b-bc40-9c988582fae4" providerId="ADAL" clId="{FA60F8D8-6AA1-4F3C-98FF-F75F44B7C9D0}"/>
    <pc:docChg chg="addSld modSld">
      <pc:chgData name="medhat Farouk" userId="51a5b8a6-361a-4c0b-bc40-9c988582fae4" providerId="ADAL" clId="{FA60F8D8-6AA1-4F3C-98FF-F75F44B7C9D0}" dt="2024-03-21T01:22:08.805" v="0"/>
      <pc:docMkLst>
        <pc:docMk/>
      </pc:docMkLst>
      <pc:sldChg chg="add">
        <pc:chgData name="medhat Farouk" userId="51a5b8a6-361a-4c0b-bc40-9c988582fae4" providerId="ADAL" clId="{FA60F8D8-6AA1-4F3C-98FF-F75F44B7C9D0}" dt="2024-03-21T01:22:08.805" v="0"/>
        <pc:sldMkLst>
          <pc:docMk/>
          <pc:sldMk cId="3630184942" sldId="2165"/>
        </pc:sldMkLst>
      </pc:sldChg>
    </pc:docChg>
  </pc:docChgLst>
  <pc:docChgLst>
    <pc:chgData name="medhat Farouk" userId="51a5b8a6-361a-4c0b-bc40-9c988582fae4" providerId="ADAL" clId="{80BFA7B2-BE49-45ED-AE5B-191857F6CDF2}"/>
    <pc:docChg chg="undo custSel addSld delSld modSld sldOrd modMainMaster">
      <pc:chgData name="medhat Farouk" userId="51a5b8a6-361a-4c0b-bc40-9c988582fae4" providerId="ADAL" clId="{80BFA7B2-BE49-45ED-AE5B-191857F6CDF2}" dt="2025-02-22T22:04:29.956" v="878" actId="47"/>
      <pc:docMkLst>
        <pc:docMk/>
      </pc:docMkLst>
      <pc:sldChg chg="addSp delSp modSp mod">
        <pc:chgData name="medhat Farouk" userId="51a5b8a6-361a-4c0b-bc40-9c988582fae4" providerId="ADAL" clId="{80BFA7B2-BE49-45ED-AE5B-191857F6CDF2}" dt="2025-02-22T21:53:45.896" v="819" actId="14100"/>
        <pc:sldMkLst>
          <pc:docMk/>
          <pc:sldMk cId="3630184942" sldId="2165"/>
        </pc:sldMkLst>
        <pc:spChg chg="add mod">
          <ac:chgData name="medhat Farouk" userId="51a5b8a6-361a-4c0b-bc40-9c988582fae4" providerId="ADAL" clId="{80BFA7B2-BE49-45ED-AE5B-191857F6CDF2}" dt="2025-02-22T17:54:51.759" v="310" actId="14100"/>
          <ac:spMkLst>
            <pc:docMk/>
            <pc:sldMk cId="3630184942" sldId="2165"/>
            <ac:spMk id="3" creationId="{00967782-136D-8A5E-FADF-BC47A8EA7261}"/>
          </ac:spMkLst>
        </pc:spChg>
        <pc:spChg chg="add mod">
          <ac:chgData name="medhat Farouk" userId="51a5b8a6-361a-4c0b-bc40-9c988582fae4" providerId="ADAL" clId="{80BFA7B2-BE49-45ED-AE5B-191857F6CDF2}" dt="2025-02-22T17:51:05.738" v="304" actId="313"/>
          <ac:spMkLst>
            <pc:docMk/>
            <pc:sldMk cId="3630184942" sldId="2165"/>
            <ac:spMk id="5" creationId="{19BDA42C-A2A3-8B9F-CC23-85779E7DA620}"/>
          </ac:spMkLst>
        </pc:spChg>
        <pc:spChg chg="mod">
          <ac:chgData name="medhat Farouk" userId="51a5b8a6-361a-4c0b-bc40-9c988582fae4" providerId="ADAL" clId="{80BFA7B2-BE49-45ED-AE5B-191857F6CDF2}" dt="2025-02-22T21:53:26.229" v="817" actId="1035"/>
          <ac:spMkLst>
            <pc:docMk/>
            <pc:sldMk cId="3630184942" sldId="2165"/>
            <ac:spMk id="10" creationId="{00000000-0000-0000-0000-000000000000}"/>
          </ac:spMkLst>
        </pc:spChg>
        <pc:spChg chg="mod">
          <ac:chgData name="medhat Farouk" userId="51a5b8a6-361a-4c0b-bc40-9c988582fae4" providerId="ADAL" clId="{80BFA7B2-BE49-45ED-AE5B-191857F6CDF2}" dt="2025-02-22T21:53:26.229" v="817" actId="1035"/>
          <ac:spMkLst>
            <pc:docMk/>
            <pc:sldMk cId="3630184942" sldId="2165"/>
            <ac:spMk id="14" creationId="{00000000-0000-0000-0000-000000000000}"/>
          </ac:spMkLst>
        </pc:spChg>
        <pc:spChg chg="mod">
          <ac:chgData name="medhat Farouk" userId="51a5b8a6-361a-4c0b-bc40-9c988582fae4" providerId="ADAL" clId="{80BFA7B2-BE49-45ED-AE5B-191857F6CDF2}" dt="2025-02-22T21:53:26.229" v="817" actId="1035"/>
          <ac:spMkLst>
            <pc:docMk/>
            <pc:sldMk cId="3630184942" sldId="2165"/>
            <ac:spMk id="15" creationId="{00000000-0000-0000-0000-000000000000}"/>
          </ac:spMkLst>
        </pc:spChg>
        <pc:spChg chg="mod">
          <ac:chgData name="medhat Farouk" userId="51a5b8a6-361a-4c0b-bc40-9c988582fae4" providerId="ADAL" clId="{80BFA7B2-BE49-45ED-AE5B-191857F6CDF2}" dt="2025-02-22T17:23:02.315" v="147" actId="14100"/>
          <ac:spMkLst>
            <pc:docMk/>
            <pc:sldMk cId="3630184942" sldId="2165"/>
            <ac:spMk id="16" creationId="{00000000-0000-0000-0000-000000000000}"/>
          </ac:spMkLst>
        </pc:spChg>
        <pc:spChg chg="mod">
          <ac:chgData name="medhat Farouk" userId="51a5b8a6-361a-4c0b-bc40-9c988582fae4" providerId="ADAL" clId="{80BFA7B2-BE49-45ED-AE5B-191857F6CDF2}" dt="2025-02-22T11:59:17.608" v="105" actId="1076"/>
          <ac:spMkLst>
            <pc:docMk/>
            <pc:sldMk cId="3630184942" sldId="2165"/>
            <ac:spMk id="18" creationId="{00000000-0000-0000-0000-000000000000}"/>
          </ac:spMkLst>
        </pc:spChg>
        <pc:spChg chg="mod">
          <ac:chgData name="medhat Farouk" userId="51a5b8a6-361a-4c0b-bc40-9c988582fae4" providerId="ADAL" clId="{80BFA7B2-BE49-45ED-AE5B-191857F6CDF2}" dt="2025-02-22T21:53:26.229" v="817" actId="1035"/>
          <ac:spMkLst>
            <pc:docMk/>
            <pc:sldMk cId="3630184942" sldId="2165"/>
            <ac:spMk id="19" creationId="{00000000-0000-0000-0000-000000000000}"/>
          </ac:spMkLst>
        </pc:spChg>
        <pc:spChg chg="mod">
          <ac:chgData name="medhat Farouk" userId="51a5b8a6-361a-4c0b-bc40-9c988582fae4" providerId="ADAL" clId="{80BFA7B2-BE49-45ED-AE5B-191857F6CDF2}" dt="2025-02-22T21:53:26.229" v="817" actId="1035"/>
          <ac:spMkLst>
            <pc:docMk/>
            <pc:sldMk cId="3630184942" sldId="2165"/>
            <ac:spMk id="20" creationId="{00000000-0000-0000-0000-000000000000}"/>
          </ac:spMkLst>
        </pc:spChg>
        <pc:spChg chg="mod">
          <ac:chgData name="medhat Farouk" userId="51a5b8a6-361a-4c0b-bc40-9c988582fae4" providerId="ADAL" clId="{80BFA7B2-BE49-45ED-AE5B-191857F6CDF2}" dt="2025-02-22T21:53:26.229" v="817" actId="1035"/>
          <ac:spMkLst>
            <pc:docMk/>
            <pc:sldMk cId="3630184942" sldId="2165"/>
            <ac:spMk id="21" creationId="{00000000-0000-0000-0000-000000000000}"/>
          </ac:spMkLst>
        </pc:spChg>
        <pc:spChg chg="mod">
          <ac:chgData name="medhat Farouk" userId="51a5b8a6-361a-4c0b-bc40-9c988582fae4" providerId="ADAL" clId="{80BFA7B2-BE49-45ED-AE5B-191857F6CDF2}" dt="2025-02-22T21:53:45.896" v="819" actId="14100"/>
          <ac:spMkLst>
            <pc:docMk/>
            <pc:sldMk cId="3630184942" sldId="2165"/>
            <ac:spMk id="22" creationId="{22B9B07F-4525-4036-973C-38C2042852CA}"/>
          </ac:spMkLst>
        </pc:spChg>
        <pc:spChg chg="mod">
          <ac:chgData name="medhat Farouk" userId="51a5b8a6-361a-4c0b-bc40-9c988582fae4" providerId="ADAL" clId="{80BFA7B2-BE49-45ED-AE5B-191857F6CDF2}" dt="2025-02-22T21:53:26.229" v="817" actId="1035"/>
          <ac:spMkLst>
            <pc:docMk/>
            <pc:sldMk cId="3630184942" sldId="2165"/>
            <ac:spMk id="23" creationId="{00000000-0000-0000-0000-000000000000}"/>
          </ac:spMkLst>
        </pc:spChg>
        <pc:spChg chg="mod">
          <ac:chgData name="medhat Farouk" userId="51a5b8a6-361a-4c0b-bc40-9c988582fae4" providerId="ADAL" clId="{80BFA7B2-BE49-45ED-AE5B-191857F6CDF2}" dt="2025-02-22T17:41:57.435" v="230" actId="6549"/>
          <ac:spMkLst>
            <pc:docMk/>
            <pc:sldMk cId="3630184942" sldId="2165"/>
            <ac:spMk id="25" creationId="{00000000-0000-0000-0000-000000000000}"/>
          </ac:spMkLst>
        </pc:spChg>
        <pc:spChg chg="mod">
          <ac:chgData name="medhat Farouk" userId="51a5b8a6-361a-4c0b-bc40-9c988582fae4" providerId="ADAL" clId="{80BFA7B2-BE49-45ED-AE5B-191857F6CDF2}" dt="2025-02-22T21:53:26.229" v="817" actId="1035"/>
          <ac:spMkLst>
            <pc:docMk/>
            <pc:sldMk cId="3630184942" sldId="2165"/>
            <ac:spMk id="26" creationId="{00000000-0000-0000-0000-000000000000}"/>
          </ac:spMkLst>
        </pc:spChg>
        <pc:spChg chg="mod">
          <ac:chgData name="medhat Farouk" userId="51a5b8a6-361a-4c0b-bc40-9c988582fae4" providerId="ADAL" clId="{80BFA7B2-BE49-45ED-AE5B-191857F6CDF2}" dt="2025-02-22T17:49:07.550" v="277" actId="1076"/>
          <ac:spMkLst>
            <pc:docMk/>
            <pc:sldMk cId="3630184942" sldId="2165"/>
            <ac:spMk id="28" creationId="{00000000-0000-0000-0000-000000000000}"/>
          </ac:spMkLst>
        </pc:spChg>
        <pc:spChg chg="mod">
          <ac:chgData name="medhat Farouk" userId="51a5b8a6-361a-4c0b-bc40-9c988582fae4" providerId="ADAL" clId="{80BFA7B2-BE49-45ED-AE5B-191857F6CDF2}" dt="2025-02-22T19:19:50.847" v="314" actId="20577"/>
          <ac:spMkLst>
            <pc:docMk/>
            <pc:sldMk cId="3630184942" sldId="2165"/>
            <ac:spMk id="29" creationId="{00000000-0000-0000-0000-000000000000}"/>
          </ac:spMkLst>
        </pc:spChg>
        <pc:spChg chg="mod">
          <ac:chgData name="medhat Farouk" userId="51a5b8a6-361a-4c0b-bc40-9c988582fae4" providerId="ADAL" clId="{80BFA7B2-BE49-45ED-AE5B-191857F6CDF2}" dt="2025-02-22T17:49:14.415" v="279" actId="1076"/>
          <ac:spMkLst>
            <pc:docMk/>
            <pc:sldMk cId="3630184942" sldId="2165"/>
            <ac:spMk id="30" creationId="{00000000-0000-0000-0000-000000000000}"/>
          </ac:spMkLst>
        </pc:spChg>
        <pc:spChg chg="mod">
          <ac:chgData name="medhat Farouk" userId="51a5b8a6-361a-4c0b-bc40-9c988582fae4" providerId="ADAL" clId="{80BFA7B2-BE49-45ED-AE5B-191857F6CDF2}" dt="2025-02-22T17:31:57.414" v="177" actId="1076"/>
          <ac:spMkLst>
            <pc:docMk/>
            <pc:sldMk cId="3630184942" sldId="2165"/>
            <ac:spMk id="31" creationId="{00000000-0000-0000-0000-000000000000}"/>
          </ac:spMkLst>
        </pc:spChg>
        <pc:spChg chg="del mod">
          <ac:chgData name="medhat Farouk" userId="51a5b8a6-361a-4c0b-bc40-9c988582fae4" providerId="ADAL" clId="{80BFA7B2-BE49-45ED-AE5B-191857F6CDF2}" dt="2025-02-22T12:00:16.895" v="115" actId="478"/>
          <ac:spMkLst>
            <pc:docMk/>
            <pc:sldMk cId="3630184942" sldId="2165"/>
            <ac:spMk id="32" creationId="{00000000-0000-0000-0000-000000000000}"/>
          </ac:spMkLst>
        </pc:spChg>
        <pc:spChg chg="del mod">
          <ac:chgData name="medhat Farouk" userId="51a5b8a6-361a-4c0b-bc40-9c988582fae4" providerId="ADAL" clId="{80BFA7B2-BE49-45ED-AE5B-191857F6CDF2}" dt="2025-02-22T12:00:19.110" v="116" actId="478"/>
          <ac:spMkLst>
            <pc:docMk/>
            <pc:sldMk cId="3630184942" sldId="2165"/>
            <ac:spMk id="33" creationId="{00000000-0000-0000-0000-000000000000}"/>
          </ac:spMkLst>
        </pc:spChg>
        <pc:spChg chg="mod">
          <ac:chgData name="medhat Farouk" userId="51a5b8a6-361a-4c0b-bc40-9c988582fae4" providerId="ADAL" clId="{80BFA7B2-BE49-45ED-AE5B-191857F6CDF2}" dt="2025-02-22T17:31:46.699" v="176" actId="14100"/>
          <ac:spMkLst>
            <pc:docMk/>
            <pc:sldMk cId="3630184942" sldId="2165"/>
            <ac:spMk id="35" creationId="{00000000-0000-0000-0000-000000000000}"/>
          </ac:spMkLst>
        </pc:spChg>
        <pc:spChg chg="mod">
          <ac:chgData name="medhat Farouk" userId="51a5b8a6-361a-4c0b-bc40-9c988582fae4" providerId="ADAL" clId="{80BFA7B2-BE49-45ED-AE5B-191857F6CDF2}" dt="2025-02-22T17:32:08.696" v="178" actId="14100"/>
          <ac:spMkLst>
            <pc:docMk/>
            <pc:sldMk cId="3630184942" sldId="2165"/>
            <ac:spMk id="36" creationId="{00000000-0000-0000-0000-000000000000}"/>
          </ac:spMkLst>
        </pc:spChg>
        <pc:spChg chg="del mod">
          <ac:chgData name="medhat Farouk" userId="51a5b8a6-361a-4c0b-bc40-9c988582fae4" providerId="ADAL" clId="{80BFA7B2-BE49-45ED-AE5B-191857F6CDF2}" dt="2025-02-22T17:36:54.410" v="194" actId="478"/>
          <ac:spMkLst>
            <pc:docMk/>
            <pc:sldMk cId="3630184942" sldId="2165"/>
            <ac:spMk id="37" creationId="{00000000-0000-0000-0000-000000000000}"/>
          </ac:spMkLst>
        </pc:spChg>
        <pc:spChg chg="mod">
          <ac:chgData name="medhat Farouk" userId="51a5b8a6-361a-4c0b-bc40-9c988582fae4" providerId="ADAL" clId="{80BFA7B2-BE49-45ED-AE5B-191857F6CDF2}" dt="2025-02-22T17:39:13.421" v="213" actId="5793"/>
          <ac:spMkLst>
            <pc:docMk/>
            <pc:sldMk cId="3630184942" sldId="2165"/>
            <ac:spMk id="38" creationId="{00000000-0000-0000-0000-000000000000}"/>
          </ac:spMkLst>
        </pc:spChg>
        <pc:spChg chg="mod">
          <ac:chgData name="medhat Farouk" userId="51a5b8a6-361a-4c0b-bc40-9c988582fae4" providerId="ADAL" clId="{80BFA7B2-BE49-45ED-AE5B-191857F6CDF2}" dt="2025-02-22T17:51:40.118" v="306" actId="207"/>
          <ac:spMkLst>
            <pc:docMk/>
            <pc:sldMk cId="3630184942" sldId="2165"/>
            <ac:spMk id="39" creationId="{00000000-0000-0000-0000-000000000000}"/>
          </ac:spMkLst>
        </pc:spChg>
        <pc:spChg chg="mod">
          <ac:chgData name="medhat Farouk" userId="51a5b8a6-361a-4c0b-bc40-9c988582fae4" providerId="ADAL" clId="{80BFA7B2-BE49-45ED-AE5B-191857F6CDF2}" dt="2025-02-22T17:41:41.698" v="227" actId="14100"/>
          <ac:spMkLst>
            <pc:docMk/>
            <pc:sldMk cId="3630184942" sldId="2165"/>
            <ac:spMk id="40" creationId="{00000000-0000-0000-0000-000000000000}"/>
          </ac:spMkLst>
        </pc:spChg>
        <pc:spChg chg="mod">
          <ac:chgData name="medhat Farouk" userId="51a5b8a6-361a-4c0b-bc40-9c988582fae4" providerId="ADAL" clId="{80BFA7B2-BE49-45ED-AE5B-191857F6CDF2}" dt="2025-02-22T17:54:20.436" v="308" actId="12"/>
          <ac:spMkLst>
            <pc:docMk/>
            <pc:sldMk cId="3630184942" sldId="2165"/>
            <ac:spMk id="41" creationId="{00000000-0000-0000-0000-000000000000}"/>
          </ac:spMkLst>
        </pc:spChg>
        <pc:spChg chg="mod">
          <ac:chgData name="medhat Farouk" userId="51a5b8a6-361a-4c0b-bc40-9c988582fae4" providerId="ADAL" clId="{80BFA7B2-BE49-45ED-AE5B-191857F6CDF2}" dt="2025-02-22T21:53:26.229" v="817" actId="1035"/>
          <ac:spMkLst>
            <pc:docMk/>
            <pc:sldMk cId="3630184942" sldId="2165"/>
            <ac:spMk id="42" creationId="{00000000-0000-0000-0000-000000000000}"/>
          </ac:spMkLst>
        </pc:spChg>
        <pc:spChg chg="mod">
          <ac:chgData name="medhat Farouk" userId="51a5b8a6-361a-4c0b-bc40-9c988582fae4" providerId="ADAL" clId="{80BFA7B2-BE49-45ED-AE5B-191857F6CDF2}" dt="2025-02-22T17:47:32.473" v="269" actId="207"/>
          <ac:spMkLst>
            <pc:docMk/>
            <pc:sldMk cId="3630184942" sldId="2165"/>
            <ac:spMk id="43" creationId="{00000000-0000-0000-0000-000000000000}"/>
          </ac:spMkLst>
        </pc:spChg>
        <pc:spChg chg="mod">
          <ac:chgData name="medhat Farouk" userId="51a5b8a6-361a-4c0b-bc40-9c988582fae4" providerId="ADAL" clId="{80BFA7B2-BE49-45ED-AE5B-191857F6CDF2}" dt="2025-02-22T21:53:26.229" v="817" actId="1035"/>
          <ac:spMkLst>
            <pc:docMk/>
            <pc:sldMk cId="3630184942" sldId="2165"/>
            <ac:spMk id="44" creationId="{00000000-0000-0000-0000-000000000000}"/>
          </ac:spMkLst>
        </pc:spChg>
        <pc:spChg chg="del mod">
          <ac:chgData name="medhat Farouk" userId="51a5b8a6-361a-4c0b-bc40-9c988582fae4" providerId="ADAL" clId="{80BFA7B2-BE49-45ED-AE5B-191857F6CDF2}" dt="2025-02-22T17:45:03.413" v="254" actId="478"/>
          <ac:spMkLst>
            <pc:docMk/>
            <pc:sldMk cId="3630184942" sldId="2165"/>
            <ac:spMk id="45" creationId="{00000000-0000-0000-0000-000000000000}"/>
          </ac:spMkLst>
        </pc:spChg>
      </pc:sldChg>
      <pc:sldChg chg="addSp delSp modSp new mod ord setBg">
        <pc:chgData name="medhat Farouk" userId="51a5b8a6-361a-4c0b-bc40-9c988582fae4" providerId="ADAL" clId="{80BFA7B2-BE49-45ED-AE5B-191857F6CDF2}" dt="2025-02-22T21:37:00.732" v="722" actId="1076"/>
        <pc:sldMkLst>
          <pc:docMk/>
          <pc:sldMk cId="1125728868" sldId="2166"/>
        </pc:sldMkLst>
        <pc:spChg chg="add mod">
          <ac:chgData name="medhat Farouk" userId="51a5b8a6-361a-4c0b-bc40-9c988582fae4" providerId="ADAL" clId="{80BFA7B2-BE49-45ED-AE5B-191857F6CDF2}" dt="2025-02-22T21:37:00.732" v="722" actId="1076"/>
          <ac:spMkLst>
            <pc:docMk/>
            <pc:sldMk cId="1125728868" sldId="2166"/>
            <ac:spMk id="2" creationId="{FA705893-EA9C-322F-4CA1-F824FE831770}"/>
          </ac:spMkLst>
        </pc:spChg>
        <pc:spChg chg="add mod">
          <ac:chgData name="medhat Farouk" userId="51a5b8a6-361a-4c0b-bc40-9c988582fae4" providerId="ADAL" clId="{80BFA7B2-BE49-45ED-AE5B-191857F6CDF2}" dt="2025-02-22T21:36:48.554" v="720" actId="1076"/>
          <ac:spMkLst>
            <pc:docMk/>
            <pc:sldMk cId="1125728868" sldId="2166"/>
            <ac:spMk id="4" creationId="{E3F07D97-6069-10B2-B0B5-7ECB32E50DF9}"/>
          </ac:spMkLst>
        </pc:spChg>
        <pc:picChg chg="add del mod">
          <ac:chgData name="medhat Farouk" userId="51a5b8a6-361a-4c0b-bc40-9c988582fae4" providerId="ADAL" clId="{80BFA7B2-BE49-45ED-AE5B-191857F6CDF2}" dt="2025-02-22T21:07:21.172" v="616" actId="21"/>
          <ac:picMkLst>
            <pc:docMk/>
            <pc:sldMk cId="1125728868" sldId="2166"/>
            <ac:picMk id="6" creationId="{D6CEEFBE-D9AE-2BE3-8ECB-3204C84A940E}"/>
          </ac:picMkLst>
        </pc:picChg>
        <pc:picChg chg="add del mod">
          <ac:chgData name="medhat Farouk" userId="51a5b8a6-361a-4c0b-bc40-9c988582fae4" providerId="ADAL" clId="{80BFA7B2-BE49-45ED-AE5B-191857F6CDF2}" dt="2025-02-22T21:07:21.172" v="616" actId="21"/>
          <ac:picMkLst>
            <pc:docMk/>
            <pc:sldMk cId="1125728868" sldId="2166"/>
            <ac:picMk id="8" creationId="{E0733034-52FB-3E1A-3700-742FC64A8DA1}"/>
          </ac:picMkLst>
        </pc:picChg>
        <pc:picChg chg="add del mod">
          <ac:chgData name="medhat Farouk" userId="51a5b8a6-361a-4c0b-bc40-9c988582fae4" providerId="ADAL" clId="{80BFA7B2-BE49-45ED-AE5B-191857F6CDF2}" dt="2025-02-22T21:27:45.424" v="695" actId="21"/>
          <ac:picMkLst>
            <pc:docMk/>
            <pc:sldMk cId="1125728868" sldId="2166"/>
            <ac:picMk id="10" creationId="{8D985B20-583C-E295-6F7F-289208CFBC8C}"/>
          </ac:picMkLst>
        </pc:picChg>
        <pc:picChg chg="add del mod">
          <ac:chgData name="medhat Farouk" userId="51a5b8a6-361a-4c0b-bc40-9c988582fae4" providerId="ADAL" clId="{80BFA7B2-BE49-45ED-AE5B-191857F6CDF2}" dt="2025-02-22T21:08:29.362" v="627" actId="21"/>
          <ac:picMkLst>
            <pc:docMk/>
            <pc:sldMk cId="1125728868" sldId="2166"/>
            <ac:picMk id="12" creationId="{F31DF372-8ADE-5923-B631-E1FA10267427}"/>
          </ac:picMkLst>
        </pc:picChg>
        <pc:picChg chg="add mod">
          <ac:chgData name="medhat Farouk" userId="51a5b8a6-361a-4c0b-bc40-9c988582fae4" providerId="ADAL" clId="{80BFA7B2-BE49-45ED-AE5B-191857F6CDF2}" dt="2025-02-22T21:36:53.398" v="721" actId="1076"/>
          <ac:picMkLst>
            <pc:docMk/>
            <pc:sldMk cId="1125728868" sldId="2166"/>
            <ac:picMk id="14" creationId="{2543F0E2-FF4A-AC6D-AB97-98F589C99E8D}"/>
          </ac:picMkLst>
        </pc:picChg>
      </pc:sldChg>
      <pc:sldChg chg="addSp delSp modSp new mod ord">
        <pc:chgData name="medhat Farouk" userId="51a5b8a6-361a-4c0b-bc40-9c988582fae4" providerId="ADAL" clId="{80BFA7B2-BE49-45ED-AE5B-191857F6CDF2}" dt="2025-02-22T21:56:10.381" v="822" actId="12269"/>
        <pc:sldMkLst>
          <pc:docMk/>
          <pc:sldMk cId="523931120" sldId="2167"/>
        </pc:sldMkLst>
        <pc:spChg chg="add del">
          <ac:chgData name="medhat Farouk" userId="51a5b8a6-361a-4c0b-bc40-9c988582fae4" providerId="ADAL" clId="{80BFA7B2-BE49-45ED-AE5B-191857F6CDF2}" dt="2025-02-22T20:22:57.191" v="322" actId="478"/>
          <ac:spMkLst>
            <pc:docMk/>
            <pc:sldMk cId="523931120" sldId="2167"/>
            <ac:spMk id="3" creationId="{A57FA664-89C1-0478-7406-1475DC66C7D1}"/>
          </ac:spMkLst>
        </pc:spChg>
        <pc:spChg chg="add del mod">
          <ac:chgData name="medhat Farouk" userId="51a5b8a6-361a-4c0b-bc40-9c988582fae4" providerId="ADAL" clId="{80BFA7B2-BE49-45ED-AE5B-191857F6CDF2}" dt="2025-02-22T20:55:10.211" v="534" actId="12084"/>
          <ac:spMkLst>
            <pc:docMk/>
            <pc:sldMk cId="523931120" sldId="2167"/>
            <ac:spMk id="5" creationId="{2171C535-590E-388A-E4E6-7F126D24A4D1}"/>
          </ac:spMkLst>
        </pc:spChg>
        <pc:spChg chg="add mod">
          <ac:chgData name="medhat Farouk" userId="51a5b8a6-361a-4c0b-bc40-9c988582fae4" providerId="ADAL" clId="{80BFA7B2-BE49-45ED-AE5B-191857F6CDF2}" dt="2025-02-22T21:39:59.652" v="727" actId="113"/>
          <ac:spMkLst>
            <pc:docMk/>
            <pc:sldMk cId="523931120" sldId="2167"/>
            <ac:spMk id="6" creationId="{99153AD4-0A4A-A6E4-77A6-3650A2FD9959}"/>
          </ac:spMkLst>
        </pc:spChg>
        <pc:spChg chg="add mod">
          <ac:chgData name="medhat Farouk" userId="51a5b8a6-361a-4c0b-bc40-9c988582fae4" providerId="ADAL" clId="{80BFA7B2-BE49-45ED-AE5B-191857F6CDF2}" dt="2025-02-22T21:40:23.151" v="729" actId="255"/>
          <ac:spMkLst>
            <pc:docMk/>
            <pc:sldMk cId="523931120" sldId="2167"/>
            <ac:spMk id="7" creationId="{93976132-8ED6-ADE9-DD4F-C44D6517BF4F}"/>
          </ac:spMkLst>
        </pc:spChg>
        <pc:spChg chg="add del mod">
          <ac:chgData name="medhat Farouk" userId="51a5b8a6-361a-4c0b-bc40-9c988582fae4" providerId="ADAL" clId="{80BFA7B2-BE49-45ED-AE5B-191857F6CDF2}" dt="2025-02-22T20:52:19.143" v="523" actId="12084"/>
          <ac:spMkLst>
            <pc:docMk/>
            <pc:sldMk cId="523931120" sldId="2167"/>
            <ac:spMk id="9" creationId="{099F45AD-B914-882F-F2A7-84FBCD150654}"/>
          </ac:spMkLst>
        </pc:spChg>
        <pc:graphicFrameChg chg="add mod">
          <ac:chgData name="medhat Farouk" userId="51a5b8a6-361a-4c0b-bc40-9c988582fae4" providerId="ADAL" clId="{80BFA7B2-BE49-45ED-AE5B-191857F6CDF2}" dt="2025-02-22T21:55:03.231" v="820" actId="13782"/>
          <ac:graphicFrameMkLst>
            <pc:docMk/>
            <pc:sldMk cId="523931120" sldId="2167"/>
            <ac:graphicFrameMk id="10" creationId="{0D4B00BB-6B91-0212-7754-E82B784C3F1E}"/>
          </ac:graphicFrameMkLst>
        </pc:graphicFrameChg>
        <pc:graphicFrameChg chg="add mod">
          <ac:chgData name="medhat Farouk" userId="51a5b8a6-361a-4c0b-bc40-9c988582fae4" providerId="ADAL" clId="{80BFA7B2-BE49-45ED-AE5B-191857F6CDF2}" dt="2025-02-22T21:56:10.381" v="822" actId="12269"/>
          <ac:graphicFrameMkLst>
            <pc:docMk/>
            <pc:sldMk cId="523931120" sldId="2167"/>
            <ac:graphicFrameMk id="11" creationId="{45FFD5FA-27EE-B948-2907-BADE076B9D09}"/>
          </ac:graphicFrameMkLst>
        </pc:graphicFrameChg>
      </pc:sldChg>
      <pc:sldChg chg="del">
        <pc:chgData name="medhat Farouk" userId="51a5b8a6-361a-4c0b-bc40-9c988582fae4" providerId="ADAL" clId="{80BFA7B2-BE49-45ED-AE5B-191857F6CDF2}" dt="2025-02-22T11:47:28.359" v="0" actId="47"/>
        <pc:sldMkLst>
          <pc:docMk/>
          <pc:sldMk cId="2795277394" sldId="2167"/>
        </pc:sldMkLst>
      </pc:sldChg>
      <pc:sldChg chg="addSp delSp modSp new mod">
        <pc:chgData name="medhat Farouk" userId="51a5b8a6-361a-4c0b-bc40-9c988582fae4" providerId="ADAL" clId="{80BFA7B2-BE49-45ED-AE5B-191857F6CDF2}" dt="2025-02-22T22:04:13.338" v="877" actId="14100"/>
        <pc:sldMkLst>
          <pc:docMk/>
          <pc:sldMk cId="1344742895" sldId="2168"/>
        </pc:sldMkLst>
        <pc:spChg chg="add del mod">
          <ac:chgData name="medhat Farouk" userId="51a5b8a6-361a-4c0b-bc40-9c988582fae4" providerId="ADAL" clId="{80BFA7B2-BE49-45ED-AE5B-191857F6CDF2}" dt="2025-02-22T21:15:07.312" v="644" actId="12084"/>
          <ac:spMkLst>
            <pc:docMk/>
            <pc:sldMk cId="1344742895" sldId="2168"/>
            <ac:spMk id="3" creationId="{5D6A4E00-F83A-D173-CB41-A8B6FAC496D1}"/>
          </ac:spMkLst>
        </pc:spChg>
        <pc:spChg chg="add del mod">
          <ac:chgData name="medhat Farouk" userId="51a5b8a6-361a-4c0b-bc40-9c988582fae4" providerId="ADAL" clId="{80BFA7B2-BE49-45ED-AE5B-191857F6CDF2}" dt="2025-02-22T21:41:47.670" v="731" actId="12084"/>
          <ac:spMkLst>
            <pc:docMk/>
            <pc:sldMk cId="1344742895" sldId="2168"/>
            <ac:spMk id="5" creationId="{91F2435C-8AB9-A704-8B3B-4B30B992E311}"/>
          </ac:spMkLst>
        </pc:spChg>
        <pc:spChg chg="add del mod">
          <ac:chgData name="medhat Farouk" userId="51a5b8a6-361a-4c0b-bc40-9c988582fae4" providerId="ADAL" clId="{80BFA7B2-BE49-45ED-AE5B-191857F6CDF2}" dt="2025-02-22T21:57:46.849" v="826" actId="478"/>
          <ac:spMkLst>
            <pc:docMk/>
            <pc:sldMk cId="1344742895" sldId="2168"/>
            <ac:spMk id="9" creationId="{4FE12A12-E464-CEA8-A31D-936A0CFA6208}"/>
          </ac:spMkLst>
        </pc:spChg>
        <pc:graphicFrameChg chg="add del modGraphic">
          <ac:chgData name="medhat Farouk" userId="51a5b8a6-361a-4c0b-bc40-9c988582fae4" providerId="ADAL" clId="{80BFA7B2-BE49-45ED-AE5B-191857F6CDF2}" dt="2025-02-22T21:01:11.902" v="568" actId="1032"/>
          <ac:graphicFrameMkLst>
            <pc:docMk/>
            <pc:sldMk cId="1344742895" sldId="2168"/>
            <ac:graphicFrameMk id="6" creationId="{85AB8BBF-B25A-F358-18B8-BD1514131636}"/>
          </ac:graphicFrameMkLst>
        </pc:graphicFrameChg>
        <pc:graphicFrameChg chg="add mod">
          <ac:chgData name="medhat Farouk" userId="51a5b8a6-361a-4c0b-bc40-9c988582fae4" providerId="ADAL" clId="{80BFA7B2-BE49-45ED-AE5B-191857F6CDF2}" dt="2025-02-22T21:01:45.117" v="569" actId="12084"/>
          <ac:graphicFrameMkLst>
            <pc:docMk/>
            <pc:sldMk cId="1344742895" sldId="2168"/>
            <ac:graphicFrameMk id="7" creationId="{CF57E291-AA72-5EAE-FF4B-8B95BC8641CF}"/>
          </ac:graphicFrameMkLst>
        </pc:graphicFrameChg>
        <pc:graphicFrameChg chg="add mod modGraphic">
          <ac:chgData name="medhat Farouk" userId="51a5b8a6-361a-4c0b-bc40-9c988582fae4" providerId="ADAL" clId="{80BFA7B2-BE49-45ED-AE5B-191857F6CDF2}" dt="2025-02-22T21:04:42.671" v="591" actId="14100"/>
          <ac:graphicFrameMkLst>
            <pc:docMk/>
            <pc:sldMk cId="1344742895" sldId="2168"/>
            <ac:graphicFrameMk id="10" creationId="{AD62DC7E-1665-0CF8-C15C-54F1C6340CC3}"/>
          </ac:graphicFrameMkLst>
        </pc:graphicFrameChg>
        <pc:graphicFrameChg chg="add del modGraphic">
          <ac:chgData name="medhat Farouk" userId="51a5b8a6-361a-4c0b-bc40-9c988582fae4" providerId="ADAL" clId="{80BFA7B2-BE49-45ED-AE5B-191857F6CDF2}" dt="2025-02-22T21:04:37.137" v="586" actId="1032"/>
          <ac:graphicFrameMkLst>
            <pc:docMk/>
            <pc:sldMk cId="1344742895" sldId="2168"/>
            <ac:graphicFrameMk id="11" creationId="{66AEFAF0-9812-6FF1-840E-E0167293062D}"/>
          </ac:graphicFrameMkLst>
        </pc:graphicFrameChg>
        <pc:graphicFrameChg chg="add del modGraphic">
          <ac:chgData name="medhat Farouk" userId="51a5b8a6-361a-4c0b-bc40-9c988582fae4" providerId="ADAL" clId="{80BFA7B2-BE49-45ED-AE5B-191857F6CDF2}" dt="2025-02-22T21:05:11.920" v="594" actId="1032"/>
          <ac:graphicFrameMkLst>
            <pc:docMk/>
            <pc:sldMk cId="1344742895" sldId="2168"/>
            <ac:graphicFrameMk id="12" creationId="{33DF1EF1-72E7-00BD-72CC-206EE8019302}"/>
          </ac:graphicFrameMkLst>
        </pc:graphicFrameChg>
        <pc:graphicFrameChg chg="add del mod">
          <ac:chgData name="medhat Farouk" userId="51a5b8a6-361a-4c0b-bc40-9c988582fae4" providerId="ADAL" clId="{80BFA7B2-BE49-45ED-AE5B-191857F6CDF2}" dt="2025-02-22T21:15:37.880" v="648" actId="21"/>
          <ac:graphicFrameMkLst>
            <pc:docMk/>
            <pc:sldMk cId="1344742895" sldId="2168"/>
            <ac:graphicFrameMk id="13" creationId="{EC781914-BE57-1A83-E273-8A9E3D53BB53}"/>
          </ac:graphicFrameMkLst>
        </pc:graphicFrameChg>
        <pc:graphicFrameChg chg="add mod">
          <ac:chgData name="medhat Farouk" userId="51a5b8a6-361a-4c0b-bc40-9c988582fae4" providerId="ADAL" clId="{80BFA7B2-BE49-45ED-AE5B-191857F6CDF2}" dt="2025-02-22T21:19:13.099" v="671" actId="12084"/>
          <ac:graphicFrameMkLst>
            <pc:docMk/>
            <pc:sldMk cId="1344742895" sldId="2168"/>
            <ac:graphicFrameMk id="14" creationId="{1F7177EA-87AF-3EB1-8A5E-AEF316018F04}"/>
          </ac:graphicFrameMkLst>
        </pc:graphicFrameChg>
        <pc:graphicFrameChg chg="add mod">
          <ac:chgData name="medhat Farouk" userId="51a5b8a6-361a-4c0b-bc40-9c988582fae4" providerId="ADAL" clId="{80BFA7B2-BE49-45ED-AE5B-191857F6CDF2}" dt="2025-02-22T22:04:13.338" v="877" actId="14100"/>
          <ac:graphicFrameMkLst>
            <pc:docMk/>
            <pc:sldMk cId="1344742895" sldId="2168"/>
            <ac:graphicFrameMk id="15" creationId="{19C55785-1400-D040-79B7-4B9F895A3FC5}"/>
          </ac:graphicFrameMkLst>
        </pc:graphicFrameChg>
        <pc:picChg chg="add del mod">
          <ac:chgData name="medhat Farouk" userId="51a5b8a6-361a-4c0b-bc40-9c988582fae4" providerId="ADAL" clId="{80BFA7B2-BE49-45ED-AE5B-191857F6CDF2}" dt="2025-02-22T21:49:20.827" v="778" actId="962"/>
          <ac:picMkLst>
            <pc:docMk/>
            <pc:sldMk cId="1344742895" sldId="2168"/>
            <ac:picMk id="16" creationId="{748C7C99-5853-454E-60FB-F0AB28DDB87A}"/>
          </ac:picMkLst>
        </pc:picChg>
        <pc:picChg chg="add del mod">
          <ac:chgData name="medhat Farouk" userId="51a5b8a6-361a-4c0b-bc40-9c988582fae4" providerId="ADAL" clId="{80BFA7B2-BE49-45ED-AE5B-191857F6CDF2}" dt="2025-02-22T21:59:29.423" v="835" actId="478"/>
          <ac:picMkLst>
            <pc:docMk/>
            <pc:sldMk cId="1344742895" sldId="2168"/>
            <ac:picMk id="17" creationId="{813D151C-08E0-D55A-D7A8-4CC7B8DA6335}"/>
          </ac:picMkLst>
        </pc:picChg>
        <pc:picChg chg="add mod">
          <ac:chgData name="medhat Farouk" userId="51a5b8a6-361a-4c0b-bc40-9c988582fae4" providerId="ADAL" clId="{80BFA7B2-BE49-45ED-AE5B-191857F6CDF2}" dt="2025-02-22T22:04:10.872" v="874" actId="962"/>
          <ac:picMkLst>
            <pc:docMk/>
            <pc:sldMk cId="1344742895" sldId="2168"/>
            <ac:picMk id="18" creationId="{F31DF372-8ADE-5923-B631-E1FA10267427}"/>
          </ac:picMkLst>
        </pc:picChg>
      </pc:sldChg>
      <pc:sldChg chg="addSp delSp modSp new del mod">
        <pc:chgData name="medhat Farouk" userId="51a5b8a6-361a-4c0b-bc40-9c988582fae4" providerId="ADAL" clId="{80BFA7B2-BE49-45ED-AE5B-191857F6CDF2}" dt="2025-02-22T22:04:29.956" v="878" actId="47"/>
        <pc:sldMkLst>
          <pc:docMk/>
          <pc:sldMk cId="834079353" sldId="2169"/>
        </pc:sldMkLst>
        <pc:picChg chg="add mod">
          <ac:chgData name="medhat Farouk" userId="51a5b8a6-361a-4c0b-bc40-9c988582fae4" providerId="ADAL" clId="{80BFA7B2-BE49-45ED-AE5B-191857F6CDF2}" dt="2025-02-22T21:07:26.173" v="618"/>
          <ac:picMkLst>
            <pc:docMk/>
            <pc:sldMk cId="834079353" sldId="2169"/>
            <ac:picMk id="6" creationId="{D6CEEFBE-D9AE-2BE3-8ECB-3204C84A940E}"/>
          </ac:picMkLst>
        </pc:picChg>
        <pc:picChg chg="add mod">
          <ac:chgData name="medhat Farouk" userId="51a5b8a6-361a-4c0b-bc40-9c988582fae4" providerId="ADAL" clId="{80BFA7B2-BE49-45ED-AE5B-191857F6CDF2}" dt="2025-02-22T21:07:26.173" v="618"/>
          <ac:picMkLst>
            <pc:docMk/>
            <pc:sldMk cId="834079353" sldId="2169"/>
            <ac:picMk id="8" creationId="{E0733034-52FB-3E1A-3700-742FC64A8DA1}"/>
          </ac:picMkLst>
        </pc:picChg>
        <pc:picChg chg="add del mod">
          <ac:chgData name="medhat Farouk" userId="51a5b8a6-361a-4c0b-bc40-9c988582fae4" providerId="ADAL" clId="{80BFA7B2-BE49-45ED-AE5B-191857F6CDF2}" dt="2025-02-22T22:02:02.421" v="851" actId="21"/>
          <ac:picMkLst>
            <pc:docMk/>
            <pc:sldMk cId="834079353" sldId="2169"/>
            <ac:picMk id="10" creationId="{8D985B20-583C-E295-6F7F-289208CFBC8C}"/>
          </ac:picMkLst>
        </pc:picChg>
        <pc:picChg chg="add del mod">
          <ac:chgData name="medhat Farouk" userId="51a5b8a6-361a-4c0b-bc40-9c988582fae4" providerId="ADAL" clId="{80BFA7B2-BE49-45ED-AE5B-191857F6CDF2}" dt="2025-02-22T22:03:32.372" v="865" actId="21"/>
          <ac:picMkLst>
            <pc:docMk/>
            <pc:sldMk cId="834079353" sldId="2169"/>
            <ac:picMk id="12" creationId="{F31DF372-8ADE-5923-B631-E1FA10267427}"/>
          </ac:picMkLst>
        </pc:picChg>
      </pc:sldChg>
      <pc:sldChg chg="addSp modSp new mod">
        <pc:chgData name="medhat Farouk" userId="51a5b8a6-361a-4c0b-bc40-9c988582fae4" providerId="ADAL" clId="{80BFA7B2-BE49-45ED-AE5B-191857F6CDF2}" dt="2025-02-22T22:03:07.893" v="864"/>
        <pc:sldMkLst>
          <pc:docMk/>
          <pc:sldMk cId="3075649853" sldId="2170"/>
        </pc:sldMkLst>
        <pc:graphicFrameChg chg="add mod">
          <ac:chgData name="medhat Farouk" userId="51a5b8a6-361a-4c0b-bc40-9c988582fae4" providerId="ADAL" clId="{80BFA7B2-BE49-45ED-AE5B-191857F6CDF2}" dt="2025-02-22T22:03:07.893" v="864"/>
          <ac:graphicFrameMkLst>
            <pc:docMk/>
            <pc:sldMk cId="3075649853" sldId="2170"/>
            <ac:graphicFrameMk id="13" creationId="{EC781914-BE57-1A83-E273-8A9E3D53BB53}"/>
          </ac:graphicFrameMkLst>
        </pc:graphicFrameChg>
        <pc:picChg chg="add mod">
          <ac:chgData name="medhat Farouk" userId="51a5b8a6-361a-4c0b-bc40-9c988582fae4" providerId="ADAL" clId="{80BFA7B2-BE49-45ED-AE5B-191857F6CDF2}" dt="2025-02-22T22:02:27.287" v="855" actId="1076"/>
          <ac:picMkLst>
            <pc:docMk/>
            <pc:sldMk cId="3075649853" sldId="2170"/>
            <ac:picMk id="10" creationId="{8D985B20-583C-E295-6F7F-289208CFBC8C}"/>
          </ac:picMkLst>
        </pc:picChg>
      </pc:sldChg>
      <pc:sldMasterChg chg="modSldLayout">
        <pc:chgData name="medhat Farouk" userId="51a5b8a6-361a-4c0b-bc40-9c988582fae4" providerId="ADAL" clId="{80BFA7B2-BE49-45ED-AE5B-191857F6CDF2}" dt="2025-02-22T20:28:51.339" v="346" actId="14100"/>
        <pc:sldMasterMkLst>
          <pc:docMk/>
          <pc:sldMasterMk cId="2213825917" sldId="2147483648"/>
        </pc:sldMasterMkLst>
        <pc:sldLayoutChg chg="addSp modSp mod">
          <pc:chgData name="medhat Farouk" userId="51a5b8a6-361a-4c0b-bc40-9c988582fae4" providerId="ADAL" clId="{80BFA7B2-BE49-45ED-AE5B-191857F6CDF2}" dt="2025-02-22T20:28:51.339" v="346" actId="14100"/>
          <pc:sldLayoutMkLst>
            <pc:docMk/>
            <pc:sldMasterMk cId="2213825917" sldId="2147483648"/>
            <pc:sldLayoutMk cId="2060621687" sldId="2147483655"/>
          </pc:sldLayoutMkLst>
          <pc:picChg chg="add mod">
            <ac:chgData name="medhat Farouk" userId="51a5b8a6-361a-4c0b-bc40-9c988582fae4" providerId="ADAL" clId="{80BFA7B2-BE49-45ED-AE5B-191857F6CDF2}" dt="2025-02-22T20:28:51.339" v="346" actId="14100"/>
            <ac:picMkLst>
              <pc:docMk/>
              <pc:sldMasterMk cId="2213825917" sldId="2147483648"/>
              <pc:sldLayoutMk cId="2060621687" sldId="2147483655"/>
              <ac:picMk id="6" creationId="{01D9B664-EDDC-A8DB-4EF4-3BD2AA7A9512}"/>
            </ac:picMkLst>
          </pc:picChg>
        </pc:sldLayoutChg>
      </pc:sldMasterChg>
    </pc:docChg>
  </pc:docChgLst>
  <pc:docChgLst>
    <pc:chgData name="Islam Samir" userId="2b9ac74267ffb984" providerId="LiveId" clId="{8346512A-A67C-49FD-A7C1-3D79F16858CA}"/>
    <pc:docChg chg="undo custSel addSld delSld modSld">
      <pc:chgData name="Islam Samir" userId="2b9ac74267ffb984" providerId="LiveId" clId="{8346512A-A67C-49FD-A7C1-3D79F16858CA}" dt="2025-02-23T19:55:17.075" v="1450"/>
      <pc:docMkLst>
        <pc:docMk/>
      </pc:docMkLst>
      <pc:sldChg chg="addSp delSp modSp add mod">
        <pc:chgData name="Islam Samir" userId="2b9ac74267ffb984" providerId="LiveId" clId="{8346512A-A67C-49FD-A7C1-3D79F16858CA}" dt="2025-02-23T19:55:17.075" v="1450"/>
        <pc:sldMkLst>
          <pc:docMk/>
          <pc:sldMk cId="632460534" sldId="2171"/>
        </pc:sldMkLst>
        <pc:spChg chg="mod">
          <ac:chgData name="Islam Samir" userId="2b9ac74267ffb984" providerId="LiveId" clId="{8346512A-A67C-49FD-A7C1-3D79F16858CA}" dt="2025-02-23T19:11:09.488" v="107" actId="20577"/>
          <ac:spMkLst>
            <pc:docMk/>
            <pc:sldMk cId="632460534" sldId="2171"/>
            <ac:spMk id="2" creationId="{695B3B63-152B-1A9A-315D-84D6A1A17470}"/>
          </ac:spMkLst>
        </pc:spChg>
        <pc:spChg chg="del mod">
          <ac:chgData name="Islam Samir" userId="2b9ac74267ffb984" providerId="LiveId" clId="{8346512A-A67C-49FD-A7C1-3D79F16858CA}" dt="2025-02-23T19:55:17.075" v="1450"/>
          <ac:spMkLst>
            <pc:docMk/>
            <pc:sldMk cId="632460534" sldId="2171"/>
            <ac:spMk id="4" creationId="{F52738A3-47E7-C483-05BD-D36B29721B9E}"/>
          </ac:spMkLst>
        </pc:spChg>
        <pc:picChg chg="add mod">
          <ac:chgData name="Islam Samir" userId="2b9ac74267ffb984" providerId="LiveId" clId="{8346512A-A67C-49FD-A7C1-3D79F16858CA}" dt="2025-02-23T19:06:53.783" v="58" actId="14100"/>
          <ac:picMkLst>
            <pc:docMk/>
            <pc:sldMk cId="632460534" sldId="2171"/>
            <ac:picMk id="5" creationId="{D77EADCE-1EAD-9527-6FBF-3FCD16699FCA}"/>
          </ac:picMkLst>
        </pc:picChg>
        <pc:picChg chg="del">
          <ac:chgData name="Islam Samir" userId="2b9ac74267ffb984" providerId="LiveId" clId="{8346512A-A67C-49FD-A7C1-3D79F16858CA}" dt="2025-02-23T19:02:02.387" v="1" actId="478"/>
          <ac:picMkLst>
            <pc:docMk/>
            <pc:sldMk cId="632460534" sldId="2171"/>
            <ac:picMk id="14" creationId="{A70212CC-55C9-991D-AB30-849DA4F4A303}"/>
          </ac:picMkLst>
        </pc:picChg>
      </pc:sldChg>
      <pc:sldChg chg="addSp delSp modSp add mod">
        <pc:chgData name="Islam Samir" userId="2b9ac74267ffb984" providerId="LiveId" clId="{8346512A-A67C-49FD-A7C1-3D79F16858CA}" dt="2025-02-23T19:19:00.435" v="308" actId="313"/>
        <pc:sldMkLst>
          <pc:docMk/>
          <pc:sldMk cId="3206265489" sldId="2172"/>
        </pc:sldMkLst>
        <pc:spChg chg="mod">
          <ac:chgData name="Islam Samir" userId="2b9ac74267ffb984" providerId="LiveId" clId="{8346512A-A67C-49FD-A7C1-3D79F16858CA}" dt="2025-02-23T19:19:00.435" v="308" actId="313"/>
          <ac:spMkLst>
            <pc:docMk/>
            <pc:sldMk cId="3206265489" sldId="2172"/>
            <ac:spMk id="2" creationId="{21668B00-07F8-0251-789C-222F48A5E905}"/>
          </ac:spMkLst>
        </pc:spChg>
        <pc:spChg chg="del mod">
          <ac:chgData name="Islam Samir" userId="2b9ac74267ffb984" providerId="LiveId" clId="{8346512A-A67C-49FD-A7C1-3D79F16858CA}" dt="2025-02-23T19:13:43.049" v="196"/>
          <ac:spMkLst>
            <pc:docMk/>
            <pc:sldMk cId="3206265489" sldId="2172"/>
            <ac:spMk id="4" creationId="{F07C1C2D-00B4-B7B4-EC4A-12A73BBF0C0B}"/>
          </ac:spMkLst>
        </pc:spChg>
        <pc:picChg chg="del">
          <ac:chgData name="Islam Samir" userId="2b9ac74267ffb984" providerId="LiveId" clId="{8346512A-A67C-49FD-A7C1-3D79F16858CA}" dt="2025-02-23T19:13:08.801" v="181" actId="478"/>
          <ac:picMkLst>
            <pc:docMk/>
            <pc:sldMk cId="3206265489" sldId="2172"/>
            <ac:picMk id="5" creationId="{5F86F520-0ACD-E52A-189F-D259F4767F66}"/>
          </ac:picMkLst>
        </pc:picChg>
        <pc:picChg chg="add mod">
          <ac:chgData name="Islam Samir" userId="2b9ac74267ffb984" providerId="LiveId" clId="{8346512A-A67C-49FD-A7C1-3D79F16858CA}" dt="2025-02-23T19:13:29.151" v="191" actId="1076"/>
          <ac:picMkLst>
            <pc:docMk/>
            <pc:sldMk cId="3206265489" sldId="2172"/>
            <ac:picMk id="6" creationId="{DB7E8888-9CD0-E2CC-EEE3-64644AA444AD}"/>
          </ac:picMkLst>
        </pc:picChg>
      </pc:sldChg>
      <pc:sldChg chg="addSp delSp modSp add mod">
        <pc:chgData name="Islam Samir" userId="2b9ac74267ffb984" providerId="LiveId" clId="{8346512A-A67C-49FD-A7C1-3D79F16858CA}" dt="2025-02-23T19:16:00.896" v="241" actId="1076"/>
        <pc:sldMkLst>
          <pc:docMk/>
          <pc:sldMk cId="4252532031" sldId="2173"/>
        </pc:sldMkLst>
        <pc:spChg chg="mod">
          <ac:chgData name="Islam Samir" userId="2b9ac74267ffb984" providerId="LiveId" clId="{8346512A-A67C-49FD-A7C1-3D79F16858CA}" dt="2025-02-23T19:15:23.837" v="236" actId="20577"/>
          <ac:spMkLst>
            <pc:docMk/>
            <pc:sldMk cId="4252532031" sldId="2173"/>
            <ac:spMk id="2" creationId="{B5683D6B-38F7-959D-6CF1-C3E02DC9DDFD}"/>
          </ac:spMkLst>
        </pc:spChg>
        <pc:picChg chg="add mod">
          <ac:chgData name="Islam Samir" userId="2b9ac74267ffb984" providerId="LiveId" clId="{8346512A-A67C-49FD-A7C1-3D79F16858CA}" dt="2025-02-23T19:15:30.007" v="239" actId="1076"/>
          <ac:picMkLst>
            <pc:docMk/>
            <pc:sldMk cId="4252532031" sldId="2173"/>
            <ac:picMk id="4" creationId="{DF81304F-F4FC-C95B-0443-99D5CBDD1FF2}"/>
          </ac:picMkLst>
        </pc:picChg>
        <pc:picChg chg="del">
          <ac:chgData name="Islam Samir" userId="2b9ac74267ffb984" providerId="LiveId" clId="{8346512A-A67C-49FD-A7C1-3D79F16858CA}" dt="2025-02-23T19:15:25.389" v="237" actId="478"/>
          <ac:picMkLst>
            <pc:docMk/>
            <pc:sldMk cId="4252532031" sldId="2173"/>
            <ac:picMk id="6" creationId="{67F14688-3E35-F8DE-1705-853FA36711BC}"/>
          </ac:picMkLst>
        </pc:picChg>
        <pc:picChg chg="add mod">
          <ac:chgData name="Islam Samir" userId="2b9ac74267ffb984" providerId="LiveId" clId="{8346512A-A67C-49FD-A7C1-3D79F16858CA}" dt="2025-02-23T19:16:00.896" v="241" actId="1076"/>
          <ac:picMkLst>
            <pc:docMk/>
            <pc:sldMk cId="4252532031" sldId="2173"/>
            <ac:picMk id="7" creationId="{13860DD4-678E-8C77-8CAC-897C8FE48717}"/>
          </ac:picMkLst>
        </pc:picChg>
      </pc:sldChg>
      <pc:sldChg chg="addSp delSp modSp add mod">
        <pc:chgData name="Islam Samir" userId="2b9ac74267ffb984" providerId="LiveId" clId="{8346512A-A67C-49FD-A7C1-3D79F16858CA}" dt="2025-02-23T19:16:47.047" v="248" actId="1076"/>
        <pc:sldMkLst>
          <pc:docMk/>
          <pc:sldMk cId="420623437" sldId="2174"/>
        </pc:sldMkLst>
        <pc:picChg chg="del">
          <ac:chgData name="Islam Samir" userId="2b9ac74267ffb984" providerId="LiveId" clId="{8346512A-A67C-49FD-A7C1-3D79F16858CA}" dt="2025-02-23T19:16:26.235" v="243" actId="478"/>
          <ac:picMkLst>
            <pc:docMk/>
            <pc:sldMk cId="420623437" sldId="2174"/>
            <ac:picMk id="4" creationId="{0A075A82-8BB1-6857-9592-432E78CD600F}"/>
          </ac:picMkLst>
        </pc:picChg>
        <pc:picChg chg="add mod">
          <ac:chgData name="Islam Samir" userId="2b9ac74267ffb984" providerId="LiveId" clId="{8346512A-A67C-49FD-A7C1-3D79F16858CA}" dt="2025-02-23T19:16:29.207" v="245" actId="1076"/>
          <ac:picMkLst>
            <pc:docMk/>
            <pc:sldMk cId="420623437" sldId="2174"/>
            <ac:picMk id="5" creationId="{2D193BF8-EF80-713D-7CC4-6C5B5899C660}"/>
          </ac:picMkLst>
        </pc:picChg>
        <pc:picChg chg="del">
          <ac:chgData name="Islam Samir" userId="2b9ac74267ffb984" providerId="LiveId" clId="{8346512A-A67C-49FD-A7C1-3D79F16858CA}" dt="2025-02-23T19:16:42.228" v="246" actId="478"/>
          <ac:picMkLst>
            <pc:docMk/>
            <pc:sldMk cId="420623437" sldId="2174"/>
            <ac:picMk id="7" creationId="{D7D4955F-CE74-460C-63DA-B972EE5BD428}"/>
          </ac:picMkLst>
        </pc:picChg>
        <pc:picChg chg="add mod">
          <ac:chgData name="Islam Samir" userId="2b9ac74267ffb984" providerId="LiveId" clId="{8346512A-A67C-49FD-A7C1-3D79F16858CA}" dt="2025-02-23T19:16:47.047" v="248" actId="1076"/>
          <ac:picMkLst>
            <pc:docMk/>
            <pc:sldMk cId="420623437" sldId="2174"/>
            <ac:picMk id="8" creationId="{29CD9E2C-1554-E49D-5E28-701B4EF51E8D}"/>
          </ac:picMkLst>
        </pc:picChg>
      </pc:sldChg>
      <pc:sldChg chg="add">
        <pc:chgData name="Islam Samir" userId="2b9ac74267ffb984" providerId="LiveId" clId="{8346512A-A67C-49FD-A7C1-3D79F16858CA}" dt="2025-02-23T19:16:48.984" v="249"/>
        <pc:sldMkLst>
          <pc:docMk/>
          <pc:sldMk cId="3050052411" sldId="2175"/>
        </pc:sldMkLst>
      </pc:sldChg>
      <pc:sldChg chg="addSp delSp new del mod">
        <pc:chgData name="Islam Samir" userId="2b9ac74267ffb984" providerId="LiveId" clId="{8346512A-A67C-49FD-A7C1-3D79F16858CA}" dt="2025-02-23T19:18:48.133" v="307" actId="47"/>
        <pc:sldMkLst>
          <pc:docMk/>
          <pc:sldMk cId="1895542720" sldId="2176"/>
        </pc:sldMkLst>
        <pc:picChg chg="add del">
          <ac:chgData name="Islam Samir" userId="2b9ac74267ffb984" providerId="LiveId" clId="{8346512A-A67C-49FD-A7C1-3D79F16858CA}" dt="2025-02-23T19:17:30.372" v="253" actId="21"/>
          <ac:picMkLst>
            <pc:docMk/>
            <pc:sldMk cId="1895542720" sldId="2176"/>
            <ac:picMk id="3" creationId="{721ADC43-88A2-BC87-8C1E-38CF78D7019C}"/>
          </ac:picMkLst>
        </pc:picChg>
      </pc:sldChg>
      <pc:sldChg chg="addSp delSp modSp add mod">
        <pc:chgData name="Islam Samir" userId="2b9ac74267ffb984" providerId="LiveId" clId="{8346512A-A67C-49FD-A7C1-3D79F16858CA}" dt="2025-02-23T19:18:29.783" v="306" actId="20577"/>
        <pc:sldMkLst>
          <pc:docMk/>
          <pc:sldMk cId="566278811" sldId="2177"/>
        </pc:sldMkLst>
        <pc:spChg chg="mod">
          <ac:chgData name="Islam Samir" userId="2b9ac74267ffb984" providerId="LiveId" clId="{8346512A-A67C-49FD-A7C1-3D79F16858CA}" dt="2025-02-23T19:18:29.783" v="306" actId="20577"/>
          <ac:spMkLst>
            <pc:docMk/>
            <pc:sldMk cId="566278811" sldId="2177"/>
            <ac:spMk id="2" creationId="{087FE823-14E9-6169-BF75-6BF17C2F320A}"/>
          </ac:spMkLst>
        </pc:spChg>
        <pc:picChg chg="add mod">
          <ac:chgData name="Islam Samir" userId="2b9ac74267ffb984" providerId="LiveId" clId="{8346512A-A67C-49FD-A7C1-3D79F16858CA}" dt="2025-02-23T19:17:41.975" v="259" actId="1076"/>
          <ac:picMkLst>
            <pc:docMk/>
            <pc:sldMk cId="566278811" sldId="2177"/>
            <ac:picMk id="3" creationId="{721ADC43-88A2-BC87-8C1E-38CF78D7019C}"/>
          </ac:picMkLst>
        </pc:picChg>
        <pc:picChg chg="del">
          <ac:chgData name="Islam Samir" userId="2b9ac74267ffb984" providerId="LiveId" clId="{8346512A-A67C-49FD-A7C1-3D79F16858CA}" dt="2025-02-23T19:17:35.208" v="256" actId="478"/>
          <ac:picMkLst>
            <pc:docMk/>
            <pc:sldMk cId="566278811" sldId="2177"/>
            <ac:picMk id="6" creationId="{C0495C9D-9874-4F7C-8F78-20078B23AB9E}"/>
          </ac:picMkLst>
        </pc:picChg>
      </pc:sldChg>
      <pc:sldChg chg="addSp delSp modSp add mod">
        <pc:chgData name="Islam Samir" userId="2b9ac74267ffb984" providerId="LiveId" clId="{8346512A-A67C-49FD-A7C1-3D79F16858CA}" dt="2025-02-23T19:19:57.565" v="321"/>
        <pc:sldMkLst>
          <pc:docMk/>
          <pc:sldMk cId="2828271233" sldId="2178"/>
        </pc:sldMkLst>
        <pc:spChg chg="mod">
          <ac:chgData name="Islam Samir" userId="2b9ac74267ffb984" providerId="LiveId" clId="{8346512A-A67C-49FD-A7C1-3D79F16858CA}" dt="2025-02-23T19:19:57.565" v="321"/>
          <ac:spMkLst>
            <pc:docMk/>
            <pc:sldMk cId="2828271233" sldId="2178"/>
            <ac:spMk id="2" creationId="{99B89416-9008-1798-F7F8-F2CDB7934A39}"/>
          </ac:spMkLst>
        </pc:spChg>
        <pc:picChg chg="add mod">
          <ac:chgData name="Islam Samir" userId="2b9ac74267ffb984" providerId="LiveId" clId="{8346512A-A67C-49FD-A7C1-3D79F16858CA}" dt="2025-02-23T19:19:47.583" v="318" actId="1076"/>
          <ac:picMkLst>
            <pc:docMk/>
            <pc:sldMk cId="2828271233" sldId="2178"/>
            <ac:picMk id="4" creationId="{660A933C-BBA4-E275-FBD1-0891BD433313}"/>
          </ac:picMkLst>
        </pc:picChg>
        <pc:picChg chg="del">
          <ac:chgData name="Islam Samir" userId="2b9ac74267ffb984" providerId="LiveId" clId="{8346512A-A67C-49FD-A7C1-3D79F16858CA}" dt="2025-02-23T19:19:41" v="314" actId="478"/>
          <ac:picMkLst>
            <pc:docMk/>
            <pc:sldMk cId="2828271233" sldId="2178"/>
            <ac:picMk id="6" creationId="{D343705E-5932-A1E9-AB66-3B6055838886}"/>
          </ac:picMkLst>
        </pc:picChg>
      </pc:sldChg>
      <pc:sldChg chg="addSp delSp modSp add mod">
        <pc:chgData name="Islam Samir" userId="2b9ac74267ffb984" providerId="LiveId" clId="{8346512A-A67C-49FD-A7C1-3D79F16858CA}" dt="2025-02-23T19:21:13.282" v="369" actId="22"/>
        <pc:sldMkLst>
          <pc:docMk/>
          <pc:sldMk cId="3764526226" sldId="2179"/>
        </pc:sldMkLst>
        <pc:spChg chg="mod">
          <ac:chgData name="Islam Samir" userId="2b9ac74267ffb984" providerId="LiveId" clId="{8346512A-A67C-49FD-A7C1-3D79F16858CA}" dt="2025-02-23T19:20:16.855" v="360" actId="20577"/>
          <ac:spMkLst>
            <pc:docMk/>
            <pc:sldMk cId="3764526226" sldId="2179"/>
            <ac:spMk id="2" creationId="{9D0CA9B4-32AA-5011-1B0C-56D8248F4D8C}"/>
          </ac:spMkLst>
        </pc:spChg>
        <pc:picChg chg="del">
          <ac:chgData name="Islam Samir" userId="2b9ac74267ffb984" providerId="LiveId" clId="{8346512A-A67C-49FD-A7C1-3D79F16858CA}" dt="2025-02-23T19:20:34.164" v="361" actId="478"/>
          <ac:picMkLst>
            <pc:docMk/>
            <pc:sldMk cId="3764526226" sldId="2179"/>
            <ac:picMk id="4" creationId="{A93F45CC-67B8-B417-210A-6546CE0B1BA7}"/>
          </ac:picMkLst>
        </pc:picChg>
        <pc:picChg chg="add mod">
          <ac:chgData name="Islam Samir" userId="2b9ac74267ffb984" providerId="LiveId" clId="{8346512A-A67C-49FD-A7C1-3D79F16858CA}" dt="2025-02-23T19:20:36.416" v="363" actId="1076"/>
          <ac:picMkLst>
            <pc:docMk/>
            <pc:sldMk cId="3764526226" sldId="2179"/>
            <ac:picMk id="5" creationId="{5F505473-793D-1B4E-BEF8-00C9891D5483}"/>
          </ac:picMkLst>
        </pc:picChg>
        <pc:picChg chg="add mod">
          <ac:chgData name="Islam Samir" userId="2b9ac74267ffb984" providerId="LiveId" clId="{8346512A-A67C-49FD-A7C1-3D79F16858CA}" dt="2025-02-23T19:20:52.263" v="365" actId="1076"/>
          <ac:picMkLst>
            <pc:docMk/>
            <pc:sldMk cId="3764526226" sldId="2179"/>
            <ac:picMk id="7" creationId="{EF488C37-C6DB-0924-3C33-E82F9BA9789B}"/>
          </ac:picMkLst>
        </pc:picChg>
        <pc:picChg chg="add mod">
          <ac:chgData name="Islam Samir" userId="2b9ac74267ffb984" providerId="LiveId" clId="{8346512A-A67C-49FD-A7C1-3D79F16858CA}" dt="2025-02-23T19:21:06.999" v="367" actId="1076"/>
          <ac:picMkLst>
            <pc:docMk/>
            <pc:sldMk cId="3764526226" sldId="2179"/>
            <ac:picMk id="9" creationId="{41A84C31-D0A1-2408-0CBD-829B5110ACF4}"/>
          </ac:picMkLst>
        </pc:picChg>
        <pc:picChg chg="add del">
          <ac:chgData name="Islam Samir" userId="2b9ac74267ffb984" providerId="LiveId" clId="{8346512A-A67C-49FD-A7C1-3D79F16858CA}" dt="2025-02-23T19:21:13.282" v="369" actId="22"/>
          <ac:picMkLst>
            <pc:docMk/>
            <pc:sldMk cId="3764526226" sldId="2179"/>
            <ac:picMk id="11" creationId="{96E2F36D-D86A-2034-EB56-2A82F246E5B5}"/>
          </ac:picMkLst>
        </pc:picChg>
      </pc:sldChg>
      <pc:sldChg chg="addSp delSp modSp add mod">
        <pc:chgData name="Islam Samir" userId="2b9ac74267ffb984" providerId="LiveId" clId="{8346512A-A67C-49FD-A7C1-3D79F16858CA}" dt="2025-02-23T19:26:45.872" v="509" actId="20577"/>
        <pc:sldMkLst>
          <pc:docMk/>
          <pc:sldMk cId="1156421453" sldId="2180"/>
        </pc:sldMkLst>
        <pc:spChg chg="mod">
          <ac:chgData name="Islam Samir" userId="2b9ac74267ffb984" providerId="LiveId" clId="{8346512A-A67C-49FD-A7C1-3D79F16858CA}" dt="2025-02-23T19:26:45.872" v="509" actId="20577"/>
          <ac:spMkLst>
            <pc:docMk/>
            <pc:sldMk cId="1156421453" sldId="2180"/>
            <ac:spMk id="2" creationId="{C3909D58-0193-F40F-D546-9B66F4252F54}"/>
          </ac:spMkLst>
        </pc:spChg>
        <pc:picChg chg="add del">
          <ac:chgData name="Islam Samir" userId="2b9ac74267ffb984" providerId="LiveId" clId="{8346512A-A67C-49FD-A7C1-3D79F16858CA}" dt="2025-02-23T19:25:06.846" v="450" actId="478"/>
          <ac:picMkLst>
            <pc:docMk/>
            <pc:sldMk cId="1156421453" sldId="2180"/>
            <ac:picMk id="4" creationId="{CB2DF985-4F3B-0F18-BDC0-F12614341448}"/>
          </ac:picMkLst>
        </pc:picChg>
        <pc:picChg chg="del">
          <ac:chgData name="Islam Samir" userId="2b9ac74267ffb984" providerId="LiveId" clId="{8346512A-A67C-49FD-A7C1-3D79F16858CA}" dt="2025-02-23T19:21:52.763" v="372" actId="478"/>
          <ac:picMkLst>
            <pc:docMk/>
            <pc:sldMk cId="1156421453" sldId="2180"/>
            <ac:picMk id="5" creationId="{8C2D7B9E-5D4B-9355-261D-980AED43A7F1}"/>
          </ac:picMkLst>
        </pc:picChg>
        <pc:picChg chg="del">
          <ac:chgData name="Islam Samir" userId="2b9ac74267ffb984" providerId="LiveId" clId="{8346512A-A67C-49FD-A7C1-3D79F16858CA}" dt="2025-02-23T19:21:55.756" v="374" actId="478"/>
          <ac:picMkLst>
            <pc:docMk/>
            <pc:sldMk cId="1156421453" sldId="2180"/>
            <ac:picMk id="7" creationId="{FF86BCC4-E6BD-5C46-B3A8-9E96E6DD21D5}"/>
          </ac:picMkLst>
        </pc:picChg>
        <pc:picChg chg="add mod">
          <ac:chgData name="Islam Samir" userId="2b9ac74267ffb984" providerId="LiveId" clId="{8346512A-A67C-49FD-A7C1-3D79F16858CA}" dt="2025-02-23T19:25:11.304" v="454" actId="1076"/>
          <ac:picMkLst>
            <pc:docMk/>
            <pc:sldMk cId="1156421453" sldId="2180"/>
            <ac:picMk id="8" creationId="{60FF17D5-B5C1-70F2-2AA4-47BB828EDF04}"/>
          </ac:picMkLst>
        </pc:picChg>
        <pc:picChg chg="del">
          <ac:chgData name="Islam Samir" userId="2b9ac74267ffb984" providerId="LiveId" clId="{8346512A-A67C-49FD-A7C1-3D79F16858CA}" dt="2025-02-23T19:21:54.464" v="373" actId="478"/>
          <ac:picMkLst>
            <pc:docMk/>
            <pc:sldMk cId="1156421453" sldId="2180"/>
            <ac:picMk id="9" creationId="{4850B3A5-0327-6F2D-24D4-98A96FD0023B}"/>
          </ac:picMkLst>
        </pc:picChg>
      </pc:sldChg>
      <pc:sldChg chg="addSp delSp modSp add mod">
        <pc:chgData name="Islam Samir" userId="2b9ac74267ffb984" providerId="LiveId" clId="{8346512A-A67C-49FD-A7C1-3D79F16858CA}" dt="2025-02-23T19:26:49.198" v="511" actId="20577"/>
        <pc:sldMkLst>
          <pc:docMk/>
          <pc:sldMk cId="4176206541" sldId="2181"/>
        </pc:sldMkLst>
        <pc:spChg chg="mod">
          <ac:chgData name="Islam Samir" userId="2b9ac74267ffb984" providerId="LiveId" clId="{8346512A-A67C-49FD-A7C1-3D79F16858CA}" dt="2025-02-23T19:26:49.198" v="511" actId="20577"/>
          <ac:spMkLst>
            <pc:docMk/>
            <pc:sldMk cId="4176206541" sldId="2181"/>
            <ac:spMk id="2" creationId="{CA1A3365-AF19-6D87-1555-736E5DBF3713}"/>
          </ac:spMkLst>
        </pc:spChg>
        <pc:picChg chg="add mod">
          <ac:chgData name="Islam Samir" userId="2b9ac74267ffb984" providerId="LiveId" clId="{8346512A-A67C-49FD-A7C1-3D79F16858CA}" dt="2025-02-23T19:26:12.160" v="505" actId="1440"/>
          <ac:picMkLst>
            <pc:docMk/>
            <pc:sldMk cId="4176206541" sldId="2181"/>
            <ac:picMk id="4" creationId="{F98459E3-92E4-4869-65A4-DDD3FBFF9813}"/>
          </ac:picMkLst>
        </pc:picChg>
        <pc:picChg chg="del">
          <ac:chgData name="Islam Samir" userId="2b9ac74267ffb984" providerId="LiveId" clId="{8346512A-A67C-49FD-A7C1-3D79F16858CA}" dt="2025-02-23T19:25:57.958" v="500" actId="478"/>
          <ac:picMkLst>
            <pc:docMk/>
            <pc:sldMk cId="4176206541" sldId="2181"/>
            <ac:picMk id="8" creationId="{EA22B4AF-4939-1440-A76C-AB99BFA448E8}"/>
          </ac:picMkLst>
        </pc:picChg>
      </pc:sldChg>
      <pc:sldChg chg="add">
        <pc:chgData name="Islam Samir" userId="2b9ac74267ffb984" providerId="LiveId" clId="{8346512A-A67C-49FD-A7C1-3D79F16858CA}" dt="2025-02-23T19:26:52.729" v="512"/>
        <pc:sldMkLst>
          <pc:docMk/>
          <pc:sldMk cId="1215689024" sldId="2182"/>
        </pc:sldMkLst>
      </pc:sldChg>
      <pc:sldChg chg="addSp delSp modSp add mod">
        <pc:chgData name="Islam Samir" userId="2b9ac74267ffb984" providerId="LiveId" clId="{8346512A-A67C-49FD-A7C1-3D79F16858CA}" dt="2025-02-23T19:28:48.129" v="622"/>
        <pc:sldMkLst>
          <pc:docMk/>
          <pc:sldMk cId="2504166481" sldId="2183"/>
        </pc:sldMkLst>
        <pc:spChg chg="mod">
          <ac:chgData name="Islam Samir" userId="2b9ac74267ffb984" providerId="LiveId" clId="{8346512A-A67C-49FD-A7C1-3D79F16858CA}" dt="2025-02-23T19:28:48.129" v="622"/>
          <ac:spMkLst>
            <pc:docMk/>
            <pc:sldMk cId="2504166481" sldId="2183"/>
            <ac:spMk id="2" creationId="{4BA8827F-9923-012D-C58A-9704DCE8B8BC}"/>
          </ac:spMkLst>
        </pc:spChg>
        <pc:picChg chg="del">
          <ac:chgData name="Islam Samir" userId="2b9ac74267ffb984" providerId="LiveId" clId="{8346512A-A67C-49FD-A7C1-3D79F16858CA}" dt="2025-02-23T19:28:29.791" v="615" actId="478"/>
          <ac:picMkLst>
            <pc:docMk/>
            <pc:sldMk cId="2504166481" sldId="2183"/>
            <ac:picMk id="4" creationId="{FE1B91FF-9C22-B7B4-B4DC-F58B0F74BDDB}"/>
          </ac:picMkLst>
        </pc:picChg>
        <pc:picChg chg="add mod">
          <ac:chgData name="Islam Samir" userId="2b9ac74267ffb984" providerId="LiveId" clId="{8346512A-A67C-49FD-A7C1-3D79F16858CA}" dt="2025-02-23T19:28:34.231" v="619" actId="1076"/>
          <ac:picMkLst>
            <pc:docMk/>
            <pc:sldMk cId="2504166481" sldId="2183"/>
            <ac:picMk id="5" creationId="{F221C76A-76BE-69BE-C7AB-BD00339A52B0}"/>
          </ac:picMkLst>
        </pc:picChg>
      </pc:sldChg>
      <pc:sldChg chg="addSp delSp modSp add mod">
        <pc:chgData name="Islam Samir" userId="2b9ac74267ffb984" providerId="LiveId" clId="{8346512A-A67C-49FD-A7C1-3D79F16858CA}" dt="2025-02-23T19:30:01.776" v="699" actId="1076"/>
        <pc:sldMkLst>
          <pc:docMk/>
          <pc:sldMk cId="3116377422" sldId="2184"/>
        </pc:sldMkLst>
        <pc:spChg chg="mod">
          <ac:chgData name="Islam Samir" userId="2b9ac74267ffb984" providerId="LiveId" clId="{8346512A-A67C-49FD-A7C1-3D79F16858CA}" dt="2025-02-23T19:29:31.520" v="695" actId="14100"/>
          <ac:spMkLst>
            <pc:docMk/>
            <pc:sldMk cId="3116377422" sldId="2184"/>
            <ac:spMk id="2" creationId="{7E01697F-9999-F31C-4EFD-1524A79C0A59}"/>
          </ac:spMkLst>
        </pc:spChg>
        <pc:picChg chg="add mod">
          <ac:chgData name="Islam Samir" userId="2b9ac74267ffb984" providerId="LiveId" clId="{8346512A-A67C-49FD-A7C1-3D79F16858CA}" dt="2025-02-23T19:30:01.776" v="699" actId="1076"/>
          <ac:picMkLst>
            <pc:docMk/>
            <pc:sldMk cId="3116377422" sldId="2184"/>
            <ac:picMk id="4" creationId="{74D6F3E2-EE42-B282-6335-741BB749EB41}"/>
          </ac:picMkLst>
        </pc:picChg>
        <pc:picChg chg="del">
          <ac:chgData name="Islam Samir" userId="2b9ac74267ffb984" providerId="LiveId" clId="{8346512A-A67C-49FD-A7C1-3D79F16858CA}" dt="2025-02-23T19:29:34.104" v="696" actId="478"/>
          <ac:picMkLst>
            <pc:docMk/>
            <pc:sldMk cId="3116377422" sldId="2184"/>
            <ac:picMk id="5" creationId="{C63D8BC2-2C63-DF90-8D62-12BB80DFE97B}"/>
          </ac:picMkLst>
        </pc:picChg>
      </pc:sldChg>
      <pc:sldChg chg="addSp delSp modSp add mod">
        <pc:chgData name="Islam Samir" userId="2b9ac74267ffb984" providerId="LiveId" clId="{8346512A-A67C-49FD-A7C1-3D79F16858CA}" dt="2025-02-23T19:32:26.152" v="776" actId="108"/>
        <pc:sldMkLst>
          <pc:docMk/>
          <pc:sldMk cId="4122721290" sldId="2185"/>
        </pc:sldMkLst>
        <pc:spChg chg="mod">
          <ac:chgData name="Islam Samir" userId="2b9ac74267ffb984" providerId="LiveId" clId="{8346512A-A67C-49FD-A7C1-3D79F16858CA}" dt="2025-02-23T19:32:26.152" v="776" actId="108"/>
          <ac:spMkLst>
            <pc:docMk/>
            <pc:sldMk cId="4122721290" sldId="2185"/>
            <ac:spMk id="2" creationId="{5A93C890-0EA9-12A2-D850-EA13B51131D1}"/>
          </ac:spMkLst>
        </pc:spChg>
        <pc:picChg chg="del">
          <ac:chgData name="Islam Samir" userId="2b9ac74267ffb984" providerId="LiveId" clId="{8346512A-A67C-49FD-A7C1-3D79F16858CA}" dt="2025-02-23T19:31:18.060" v="762" actId="478"/>
          <ac:picMkLst>
            <pc:docMk/>
            <pc:sldMk cId="4122721290" sldId="2185"/>
            <ac:picMk id="4" creationId="{DB0B9D47-F924-539E-7098-F98EA89A7D4F}"/>
          </ac:picMkLst>
        </pc:picChg>
        <pc:picChg chg="add mod">
          <ac:chgData name="Islam Samir" userId="2b9ac74267ffb984" providerId="LiveId" clId="{8346512A-A67C-49FD-A7C1-3D79F16858CA}" dt="2025-02-23T19:31:25.159" v="766" actId="1076"/>
          <ac:picMkLst>
            <pc:docMk/>
            <pc:sldMk cId="4122721290" sldId="2185"/>
            <ac:picMk id="5" creationId="{32332E33-123B-8E6E-E5DE-345A294094E6}"/>
          </ac:picMkLst>
        </pc:picChg>
      </pc:sldChg>
      <pc:sldChg chg="addSp delSp modSp add mod">
        <pc:chgData name="Islam Samir" userId="2b9ac74267ffb984" providerId="LiveId" clId="{8346512A-A67C-49FD-A7C1-3D79F16858CA}" dt="2025-02-23T19:33:14.983" v="821" actId="1076"/>
        <pc:sldMkLst>
          <pc:docMk/>
          <pc:sldMk cId="3984435064" sldId="2186"/>
        </pc:sldMkLst>
        <pc:spChg chg="mod">
          <ac:chgData name="Islam Samir" userId="2b9ac74267ffb984" providerId="LiveId" clId="{8346512A-A67C-49FD-A7C1-3D79F16858CA}" dt="2025-02-23T19:33:02.245" v="816" actId="20577"/>
          <ac:spMkLst>
            <pc:docMk/>
            <pc:sldMk cId="3984435064" sldId="2186"/>
            <ac:spMk id="2" creationId="{C8E701F2-5A44-71C3-5595-14DD74BB899D}"/>
          </ac:spMkLst>
        </pc:spChg>
        <pc:picChg chg="add mod">
          <ac:chgData name="Islam Samir" userId="2b9ac74267ffb984" providerId="LiveId" clId="{8346512A-A67C-49FD-A7C1-3D79F16858CA}" dt="2025-02-23T19:33:14.983" v="821" actId="1076"/>
          <ac:picMkLst>
            <pc:docMk/>
            <pc:sldMk cId="3984435064" sldId="2186"/>
            <ac:picMk id="4" creationId="{232710E3-0C14-33A5-8808-764CE99A7EF5}"/>
          </ac:picMkLst>
        </pc:picChg>
        <pc:picChg chg="del">
          <ac:chgData name="Islam Samir" userId="2b9ac74267ffb984" providerId="LiveId" clId="{8346512A-A67C-49FD-A7C1-3D79F16858CA}" dt="2025-02-23T19:33:03.807" v="817" actId="478"/>
          <ac:picMkLst>
            <pc:docMk/>
            <pc:sldMk cId="3984435064" sldId="2186"/>
            <ac:picMk id="5" creationId="{FCFCBA73-47C3-710C-6698-59C515C563DC}"/>
          </ac:picMkLst>
        </pc:picChg>
      </pc:sldChg>
      <pc:sldChg chg="addSp delSp modSp add mod">
        <pc:chgData name="Islam Samir" userId="2b9ac74267ffb984" providerId="LiveId" clId="{8346512A-A67C-49FD-A7C1-3D79F16858CA}" dt="2025-02-23T19:34:51.051" v="908" actId="1440"/>
        <pc:sldMkLst>
          <pc:docMk/>
          <pc:sldMk cId="2876397123" sldId="2187"/>
        </pc:sldMkLst>
        <pc:spChg chg="mod">
          <ac:chgData name="Islam Samir" userId="2b9ac74267ffb984" providerId="LiveId" clId="{8346512A-A67C-49FD-A7C1-3D79F16858CA}" dt="2025-02-23T19:34:19.725" v="905"/>
          <ac:spMkLst>
            <pc:docMk/>
            <pc:sldMk cId="2876397123" sldId="2187"/>
            <ac:spMk id="2" creationId="{953AA606-F1E1-137E-0A92-B95ED5ACA3FE}"/>
          </ac:spMkLst>
        </pc:spChg>
        <pc:picChg chg="del">
          <ac:chgData name="Islam Samir" userId="2b9ac74267ffb984" providerId="LiveId" clId="{8346512A-A67C-49FD-A7C1-3D79F16858CA}" dt="2025-02-23T19:33:20.723" v="823" actId="478"/>
          <ac:picMkLst>
            <pc:docMk/>
            <pc:sldMk cId="2876397123" sldId="2187"/>
            <ac:picMk id="4" creationId="{A3F88B38-8A66-D8A9-6F28-4EE575DA0537}"/>
          </ac:picMkLst>
        </pc:picChg>
        <pc:picChg chg="add mod">
          <ac:chgData name="Islam Samir" userId="2b9ac74267ffb984" providerId="LiveId" clId="{8346512A-A67C-49FD-A7C1-3D79F16858CA}" dt="2025-02-23T19:34:51.051" v="908" actId="1440"/>
          <ac:picMkLst>
            <pc:docMk/>
            <pc:sldMk cId="2876397123" sldId="2187"/>
            <ac:picMk id="5" creationId="{66957504-235B-E474-2F0D-16EC5BDB4821}"/>
          </ac:picMkLst>
        </pc:picChg>
      </pc:sldChg>
      <pc:sldChg chg="addSp delSp modSp add mod">
        <pc:chgData name="Islam Samir" userId="2b9ac74267ffb984" providerId="LiveId" clId="{8346512A-A67C-49FD-A7C1-3D79F16858CA}" dt="2025-02-23T19:35:36.559" v="956" actId="1076"/>
        <pc:sldMkLst>
          <pc:docMk/>
          <pc:sldMk cId="446204042" sldId="2188"/>
        </pc:sldMkLst>
        <pc:spChg chg="mod">
          <ac:chgData name="Islam Samir" userId="2b9ac74267ffb984" providerId="LiveId" clId="{8346512A-A67C-49FD-A7C1-3D79F16858CA}" dt="2025-02-23T19:35:10.618" v="950" actId="20577"/>
          <ac:spMkLst>
            <pc:docMk/>
            <pc:sldMk cId="446204042" sldId="2188"/>
            <ac:spMk id="2" creationId="{BAA19B23-E839-1935-80AC-D4ACBE3AA970}"/>
          </ac:spMkLst>
        </pc:spChg>
        <pc:picChg chg="add mod">
          <ac:chgData name="Islam Samir" userId="2b9ac74267ffb984" providerId="LiveId" clId="{8346512A-A67C-49FD-A7C1-3D79F16858CA}" dt="2025-02-23T19:35:36.559" v="956" actId="1076"/>
          <ac:picMkLst>
            <pc:docMk/>
            <pc:sldMk cId="446204042" sldId="2188"/>
            <ac:picMk id="4" creationId="{4CDBA443-A3C0-3F2E-B1ED-DF9DF8D9E3DA}"/>
          </ac:picMkLst>
        </pc:picChg>
        <pc:picChg chg="del">
          <ac:chgData name="Islam Samir" userId="2b9ac74267ffb984" providerId="LiveId" clId="{8346512A-A67C-49FD-A7C1-3D79F16858CA}" dt="2025-02-23T19:35:12.683" v="951" actId="478"/>
          <ac:picMkLst>
            <pc:docMk/>
            <pc:sldMk cId="446204042" sldId="2188"/>
            <ac:picMk id="5" creationId="{22BBAF4C-9935-2F95-E7C4-52107FFAE303}"/>
          </ac:picMkLst>
        </pc:picChg>
      </pc:sldChg>
      <pc:sldChg chg="addSp delSp modSp add mod">
        <pc:chgData name="Islam Samir" userId="2b9ac74267ffb984" providerId="LiveId" clId="{8346512A-A67C-49FD-A7C1-3D79F16858CA}" dt="2025-02-23T19:44:28.767" v="1117" actId="14100"/>
        <pc:sldMkLst>
          <pc:docMk/>
          <pc:sldMk cId="3224215019" sldId="2189"/>
        </pc:sldMkLst>
        <pc:spChg chg="mod">
          <ac:chgData name="Islam Samir" userId="2b9ac74267ffb984" providerId="LiveId" clId="{8346512A-A67C-49FD-A7C1-3D79F16858CA}" dt="2025-02-23T19:44:00.061" v="1110" actId="20577"/>
          <ac:spMkLst>
            <pc:docMk/>
            <pc:sldMk cId="3224215019" sldId="2189"/>
            <ac:spMk id="2" creationId="{7988D24C-19DB-7CEF-3894-7F423A899B19}"/>
          </ac:spMkLst>
        </pc:spChg>
        <pc:picChg chg="del mod">
          <ac:chgData name="Islam Samir" userId="2b9ac74267ffb984" providerId="LiveId" clId="{8346512A-A67C-49FD-A7C1-3D79F16858CA}" dt="2025-02-23T19:43:28.818" v="1036" actId="478"/>
          <ac:picMkLst>
            <pc:docMk/>
            <pc:sldMk cId="3224215019" sldId="2189"/>
            <ac:picMk id="4" creationId="{FD6A34FB-D6A5-AB49-5D54-4828917C7EAD}"/>
          </ac:picMkLst>
        </pc:picChg>
        <pc:picChg chg="add mod">
          <ac:chgData name="Islam Samir" userId="2b9ac74267ffb984" providerId="LiveId" clId="{8346512A-A67C-49FD-A7C1-3D79F16858CA}" dt="2025-02-23T19:44:28.767" v="1117" actId="14100"/>
          <ac:picMkLst>
            <pc:docMk/>
            <pc:sldMk cId="3224215019" sldId="2189"/>
            <ac:picMk id="5" creationId="{1CED7A47-28EC-B3AA-D1CB-29A7C59EF100}"/>
          </ac:picMkLst>
        </pc:picChg>
      </pc:sldChg>
      <pc:sldChg chg="addSp delSp modSp add del mod">
        <pc:chgData name="Islam Samir" userId="2b9ac74267ffb984" providerId="LiveId" clId="{8346512A-A67C-49FD-A7C1-3D79F16858CA}" dt="2025-02-23T19:51:06.092" v="1302" actId="47"/>
        <pc:sldMkLst>
          <pc:docMk/>
          <pc:sldMk cId="3795276036" sldId="2190"/>
        </pc:sldMkLst>
        <pc:spChg chg="mod">
          <ac:chgData name="Islam Samir" userId="2b9ac74267ffb984" providerId="LiveId" clId="{8346512A-A67C-49FD-A7C1-3D79F16858CA}" dt="2025-02-23T19:45:10.734" v="1161" actId="1076"/>
          <ac:spMkLst>
            <pc:docMk/>
            <pc:sldMk cId="3795276036" sldId="2190"/>
            <ac:spMk id="2" creationId="{6DE87F20-4BF7-2BFF-E8B4-429E49DE433C}"/>
          </ac:spMkLst>
        </pc:spChg>
        <pc:spChg chg="add mod">
          <ac:chgData name="Islam Samir" userId="2b9ac74267ffb984" providerId="LiveId" clId="{8346512A-A67C-49FD-A7C1-3D79F16858CA}" dt="2025-02-23T19:50:59.050" v="1300"/>
          <ac:spMkLst>
            <pc:docMk/>
            <pc:sldMk cId="3795276036" sldId="2190"/>
            <ac:spMk id="3" creationId="{DF0E772D-F591-2444-876C-53ECB88D5112}"/>
          </ac:spMkLst>
        </pc:spChg>
        <pc:picChg chg="del">
          <ac:chgData name="Islam Samir" userId="2b9ac74267ffb984" providerId="LiveId" clId="{8346512A-A67C-49FD-A7C1-3D79F16858CA}" dt="2025-02-23T19:44:37.595" v="1119" actId="478"/>
          <ac:picMkLst>
            <pc:docMk/>
            <pc:sldMk cId="3795276036" sldId="2190"/>
            <ac:picMk id="5" creationId="{0268C11F-55D8-9367-7A52-AC45107B4788}"/>
          </ac:picMkLst>
        </pc:picChg>
      </pc:sldChg>
      <pc:sldChg chg="addSp delSp modSp add mod">
        <pc:chgData name="Islam Samir" userId="2b9ac74267ffb984" providerId="LiveId" clId="{8346512A-A67C-49FD-A7C1-3D79F16858CA}" dt="2025-02-23T19:50:55.759" v="1299" actId="1076"/>
        <pc:sldMkLst>
          <pc:docMk/>
          <pc:sldMk cId="2914599727" sldId="2191"/>
        </pc:sldMkLst>
        <pc:spChg chg="mod">
          <ac:chgData name="Islam Samir" userId="2b9ac74267ffb984" providerId="LiveId" clId="{8346512A-A67C-49FD-A7C1-3D79F16858CA}" dt="2025-02-23T19:49:24.903" v="1255" actId="20577"/>
          <ac:spMkLst>
            <pc:docMk/>
            <pc:sldMk cId="2914599727" sldId="2191"/>
            <ac:spMk id="2" creationId="{3563831B-EE12-DF23-784F-E9801385BCC8}"/>
          </ac:spMkLst>
        </pc:spChg>
        <pc:spChg chg="add mod">
          <ac:chgData name="Islam Samir" userId="2b9ac74267ffb984" providerId="LiveId" clId="{8346512A-A67C-49FD-A7C1-3D79F16858CA}" dt="2025-02-23T19:50:55.759" v="1299" actId="1076"/>
          <ac:spMkLst>
            <pc:docMk/>
            <pc:sldMk cId="2914599727" sldId="2191"/>
            <ac:spMk id="3" creationId="{0C5E6B46-4420-A73A-EB57-8C1E41DDE044}"/>
          </ac:spMkLst>
        </pc:spChg>
        <pc:picChg chg="del">
          <ac:chgData name="Islam Samir" userId="2b9ac74267ffb984" providerId="LiveId" clId="{8346512A-A67C-49FD-A7C1-3D79F16858CA}" dt="2025-02-23T19:45:41.616" v="1180" actId="478"/>
          <ac:picMkLst>
            <pc:docMk/>
            <pc:sldMk cId="2914599727" sldId="2191"/>
            <ac:picMk id="5" creationId="{979E3C45-FE1B-7759-1A01-150C9369FF87}"/>
          </ac:picMkLst>
        </pc:picChg>
      </pc:sldChg>
      <pc:sldChg chg="modSp add mod">
        <pc:chgData name="Islam Samir" userId="2b9ac74267ffb984" providerId="LiveId" clId="{8346512A-A67C-49FD-A7C1-3D79F16858CA}" dt="2025-02-23T19:51:54.195" v="1320" actId="122"/>
        <pc:sldMkLst>
          <pc:docMk/>
          <pc:sldMk cId="4035958529" sldId="2192"/>
        </pc:sldMkLst>
        <pc:spChg chg="mod">
          <ac:chgData name="Islam Samir" userId="2b9ac74267ffb984" providerId="LiveId" clId="{8346512A-A67C-49FD-A7C1-3D79F16858CA}" dt="2025-02-23T19:51:54.195" v="1320" actId="122"/>
          <ac:spMkLst>
            <pc:docMk/>
            <pc:sldMk cId="4035958529" sldId="2192"/>
            <ac:spMk id="3" creationId="{F90E3711-77B1-0660-ACB4-B7D34D9DDA37}"/>
          </ac:spMkLst>
        </pc:spChg>
      </pc:sldChg>
      <pc:sldChg chg="addSp delSp modSp add mod">
        <pc:chgData name="Islam Samir" userId="2b9ac74267ffb984" providerId="LiveId" clId="{8346512A-A67C-49FD-A7C1-3D79F16858CA}" dt="2025-02-23T19:54:59.723" v="1447" actId="122"/>
        <pc:sldMkLst>
          <pc:docMk/>
          <pc:sldMk cId="1943701694" sldId="2193"/>
        </pc:sldMkLst>
        <pc:spChg chg="add del mod">
          <ac:chgData name="Islam Samir" userId="2b9ac74267ffb984" providerId="LiveId" clId="{8346512A-A67C-49FD-A7C1-3D79F16858CA}" dt="2025-02-23T19:54:59.723" v="1447" actId="122"/>
          <ac:spMkLst>
            <pc:docMk/>
            <pc:sldMk cId="1943701694" sldId="2193"/>
            <ac:spMk id="2" creationId="{8CD7574F-D639-095C-70A4-6A2AB772FC8A}"/>
          </ac:spMkLst>
        </pc:spChg>
        <pc:spChg chg="del mod">
          <ac:chgData name="Islam Samir" userId="2b9ac74267ffb984" providerId="LiveId" clId="{8346512A-A67C-49FD-A7C1-3D79F16858CA}" dt="2025-02-23T19:54:35.049" v="1419" actId="478"/>
          <ac:spMkLst>
            <pc:docMk/>
            <pc:sldMk cId="1943701694" sldId="2193"/>
            <ac:spMk id="3" creationId="{20106883-1DBA-714A-1832-AB26FC835626}"/>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6A15A7-275A-45D5-A27F-BAB65E30A9D6}" type="doc">
      <dgm:prSet loTypeId="urn:microsoft.com/office/officeart/2005/8/layout/target3" loCatId="list" qsTypeId="urn:microsoft.com/office/officeart/2005/8/quickstyle/3d1" qsCatId="3D" csTypeId="urn:microsoft.com/office/officeart/2005/8/colors/accent1_2" csCatId="accent1"/>
      <dgm:spPr/>
      <dgm:t>
        <a:bodyPr/>
        <a:lstStyle/>
        <a:p>
          <a:endParaRPr lang="en-US"/>
        </a:p>
      </dgm:t>
    </dgm:pt>
    <dgm:pt modelId="{340BBAE2-7253-4F58-BDA3-9C534549A94C}">
      <dgm:prSet custT="1"/>
      <dgm:spPr/>
      <dgm:t>
        <a:bodyPr/>
        <a:lstStyle/>
        <a:p>
          <a:pPr algn="r" rtl="1">
            <a:lnSpc>
              <a:spcPct val="150000"/>
            </a:lnSpc>
          </a:pPr>
          <a:r>
            <a:rPr lang="ar-JO" sz="2000"/>
            <a:t>نسعى إلى تمكين الأسرة المصرية من خلال </a:t>
          </a:r>
          <a:r>
            <a:rPr lang="ar-EG" sz="2000"/>
            <a:t>التوعيه بمبادرات مصر</a:t>
          </a:r>
          <a:r>
            <a:rPr lang="ar-JO" sz="2000"/>
            <a:t>الرقمية، </a:t>
          </a:r>
          <a:r>
            <a:rPr lang="ar-EG" sz="2000"/>
            <a:t>والتي </a:t>
          </a:r>
          <a:r>
            <a:rPr lang="ar-JO" sz="2000"/>
            <a:t>تتيح لجميع أفراد</a:t>
          </a:r>
          <a:r>
            <a:rPr lang="ar-EG" sz="2000"/>
            <a:t> الاسرة</a:t>
          </a:r>
          <a:r>
            <a:rPr lang="ar-JO" sz="2000"/>
            <a:t> الاستفادة من التكنولوجيا الحديثة، وتؤهلهم لسوق العمل المتطور، مما يحقق نموًا مستدامًا ويواكب تطلعات رؤية مصر الرقمية.</a:t>
          </a:r>
          <a:endParaRPr lang="en-US" sz="2000"/>
        </a:p>
      </dgm:t>
    </dgm:pt>
    <dgm:pt modelId="{1D1F6701-7A44-4AB3-90E3-8E59F4506AD8}" type="parTrans" cxnId="{E0C59C82-A3EE-4EF0-B52E-37E01750A840}">
      <dgm:prSet/>
      <dgm:spPr/>
      <dgm:t>
        <a:bodyPr/>
        <a:lstStyle/>
        <a:p>
          <a:endParaRPr lang="en-US" sz="2000"/>
        </a:p>
      </dgm:t>
    </dgm:pt>
    <dgm:pt modelId="{F6A8A883-BD3D-4440-B2F1-464E6322474D}" type="sibTrans" cxnId="{E0C59C82-A3EE-4EF0-B52E-37E01750A840}">
      <dgm:prSet/>
      <dgm:spPr/>
      <dgm:t>
        <a:bodyPr/>
        <a:lstStyle/>
        <a:p>
          <a:endParaRPr lang="en-US" sz="2000"/>
        </a:p>
      </dgm:t>
    </dgm:pt>
    <dgm:pt modelId="{43513B9E-3C4D-490F-85DF-D9839137CF42}" type="pres">
      <dgm:prSet presAssocID="{7F6A15A7-275A-45D5-A27F-BAB65E30A9D6}" presName="Name0" presStyleCnt="0">
        <dgm:presLayoutVars>
          <dgm:chMax val="7"/>
          <dgm:dir/>
          <dgm:animLvl val="lvl"/>
          <dgm:resizeHandles val="exact"/>
        </dgm:presLayoutVars>
      </dgm:prSet>
      <dgm:spPr/>
    </dgm:pt>
    <dgm:pt modelId="{60CC8A1D-2426-4CEB-A99C-03CF2BB44D8C}" type="pres">
      <dgm:prSet presAssocID="{340BBAE2-7253-4F58-BDA3-9C534549A94C}" presName="circle1" presStyleLbl="node1" presStyleIdx="0" presStyleCnt="1"/>
      <dgm:spPr/>
    </dgm:pt>
    <dgm:pt modelId="{91ED7A83-702C-4803-92B5-B8261E7ECE31}" type="pres">
      <dgm:prSet presAssocID="{340BBAE2-7253-4F58-BDA3-9C534549A94C}" presName="space" presStyleCnt="0"/>
      <dgm:spPr/>
    </dgm:pt>
    <dgm:pt modelId="{EE441604-DF18-4360-A178-54EF08CB0BF8}" type="pres">
      <dgm:prSet presAssocID="{340BBAE2-7253-4F58-BDA3-9C534549A94C}" presName="rect1" presStyleLbl="alignAcc1" presStyleIdx="0" presStyleCnt="1"/>
      <dgm:spPr/>
    </dgm:pt>
    <dgm:pt modelId="{A6479D79-8346-4788-96B8-B39774523331}" type="pres">
      <dgm:prSet presAssocID="{340BBAE2-7253-4F58-BDA3-9C534549A94C}" presName="rect1ParTxNoCh" presStyleLbl="alignAcc1" presStyleIdx="0" presStyleCnt="1">
        <dgm:presLayoutVars>
          <dgm:chMax val="1"/>
          <dgm:bulletEnabled val="1"/>
        </dgm:presLayoutVars>
      </dgm:prSet>
      <dgm:spPr/>
    </dgm:pt>
  </dgm:ptLst>
  <dgm:cxnLst>
    <dgm:cxn modelId="{DF6AA22B-EB29-4C09-9136-92B6DDF8FA22}" type="presOf" srcId="{340BBAE2-7253-4F58-BDA3-9C534549A94C}" destId="{A6479D79-8346-4788-96B8-B39774523331}" srcOrd="1" destOrd="0" presId="urn:microsoft.com/office/officeart/2005/8/layout/target3"/>
    <dgm:cxn modelId="{FDB30B30-EADF-4E97-A239-0C58537F367B}" type="presOf" srcId="{340BBAE2-7253-4F58-BDA3-9C534549A94C}" destId="{EE441604-DF18-4360-A178-54EF08CB0BF8}" srcOrd="0" destOrd="0" presId="urn:microsoft.com/office/officeart/2005/8/layout/target3"/>
    <dgm:cxn modelId="{E0C59C82-A3EE-4EF0-B52E-37E01750A840}" srcId="{7F6A15A7-275A-45D5-A27F-BAB65E30A9D6}" destId="{340BBAE2-7253-4F58-BDA3-9C534549A94C}" srcOrd="0" destOrd="0" parTransId="{1D1F6701-7A44-4AB3-90E3-8E59F4506AD8}" sibTransId="{F6A8A883-BD3D-4440-B2F1-464E6322474D}"/>
    <dgm:cxn modelId="{8E15C2A7-5C56-4700-8D02-2ECA9692E8DB}" type="presOf" srcId="{7F6A15A7-275A-45D5-A27F-BAB65E30A9D6}" destId="{43513B9E-3C4D-490F-85DF-D9839137CF42}" srcOrd="0" destOrd="0" presId="urn:microsoft.com/office/officeart/2005/8/layout/target3"/>
    <dgm:cxn modelId="{7696D461-4F14-4B1C-B011-3669F6DBB745}" type="presParOf" srcId="{43513B9E-3C4D-490F-85DF-D9839137CF42}" destId="{60CC8A1D-2426-4CEB-A99C-03CF2BB44D8C}" srcOrd="0" destOrd="0" presId="urn:microsoft.com/office/officeart/2005/8/layout/target3"/>
    <dgm:cxn modelId="{BE973390-B8F4-4835-9FCD-3736825A42B5}" type="presParOf" srcId="{43513B9E-3C4D-490F-85DF-D9839137CF42}" destId="{91ED7A83-702C-4803-92B5-B8261E7ECE31}" srcOrd="1" destOrd="0" presId="urn:microsoft.com/office/officeart/2005/8/layout/target3"/>
    <dgm:cxn modelId="{25E3525C-616E-4F2A-A30D-078E1F19DFFC}" type="presParOf" srcId="{43513B9E-3C4D-490F-85DF-D9839137CF42}" destId="{EE441604-DF18-4360-A178-54EF08CB0BF8}" srcOrd="2" destOrd="0" presId="urn:microsoft.com/office/officeart/2005/8/layout/target3"/>
    <dgm:cxn modelId="{91281769-D017-4349-BDCE-E29913EA32DA}" type="presParOf" srcId="{43513B9E-3C4D-490F-85DF-D9839137CF42}" destId="{A6479D79-8346-4788-96B8-B39774523331}" srcOrd="3"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0728C3-3580-4B92-B55F-D0DF84E68447}" type="doc">
      <dgm:prSet loTypeId="urn:microsoft.com/office/officeart/2005/8/layout/target3" loCatId="list" qsTypeId="urn:microsoft.com/office/officeart/2005/8/quickstyle/3d1" qsCatId="3D" csTypeId="urn:microsoft.com/office/officeart/2005/8/colors/accent1_2" csCatId="accent1"/>
      <dgm:spPr/>
      <dgm:t>
        <a:bodyPr/>
        <a:lstStyle/>
        <a:p>
          <a:endParaRPr lang="en-US"/>
        </a:p>
      </dgm:t>
    </dgm:pt>
    <dgm:pt modelId="{53D3ABCE-AA11-48D8-BAB6-D53085DF8142}">
      <dgm:prSet custT="1"/>
      <dgm:spPr/>
      <dgm:t>
        <a:bodyPr/>
        <a:lstStyle/>
        <a:p>
          <a:pPr algn="r" rtl="1">
            <a:lnSpc>
              <a:spcPct val="150000"/>
            </a:lnSpc>
          </a:pPr>
          <a:r>
            <a:rPr lang="ar-JO" sz="2000" dirty="0"/>
            <a:t>نطمح إلى بناء مجتمع رقمي متكامل، تمتلك فيه كل أسرة مصرية المهارات اللازمة لاستخدام التكنولوجيا بفعالية وأمان، مما يسهم في تحسين جودة الحياة، وتعزيز فرص التعلم والعمل، والمشاركة الفعالة في الاقتصاد الرقمي.</a:t>
          </a:r>
          <a:endParaRPr lang="en-US" sz="2000" dirty="0"/>
        </a:p>
      </dgm:t>
    </dgm:pt>
    <dgm:pt modelId="{B375CB7E-A756-49BA-B239-2AD8A41E4082}" type="parTrans" cxnId="{899DBDF9-3853-4718-99BD-39F9CC9E6E62}">
      <dgm:prSet/>
      <dgm:spPr/>
      <dgm:t>
        <a:bodyPr/>
        <a:lstStyle/>
        <a:p>
          <a:pPr algn="r" rtl="1">
            <a:lnSpc>
              <a:spcPct val="150000"/>
            </a:lnSpc>
          </a:pPr>
          <a:endParaRPr lang="en-US" sz="2400"/>
        </a:p>
      </dgm:t>
    </dgm:pt>
    <dgm:pt modelId="{6360749E-A551-4D55-ABA4-31E4798C14B5}" type="sibTrans" cxnId="{899DBDF9-3853-4718-99BD-39F9CC9E6E62}">
      <dgm:prSet/>
      <dgm:spPr/>
      <dgm:t>
        <a:bodyPr/>
        <a:lstStyle/>
        <a:p>
          <a:pPr algn="r" rtl="1">
            <a:lnSpc>
              <a:spcPct val="150000"/>
            </a:lnSpc>
          </a:pPr>
          <a:endParaRPr lang="en-US" sz="2400"/>
        </a:p>
      </dgm:t>
    </dgm:pt>
    <dgm:pt modelId="{99B76AFB-EBC7-4863-B87E-C47F4365C37A}" type="pres">
      <dgm:prSet presAssocID="{CD0728C3-3580-4B92-B55F-D0DF84E68447}" presName="Name0" presStyleCnt="0">
        <dgm:presLayoutVars>
          <dgm:chMax val="7"/>
          <dgm:dir/>
          <dgm:animLvl val="lvl"/>
          <dgm:resizeHandles val="exact"/>
        </dgm:presLayoutVars>
      </dgm:prSet>
      <dgm:spPr/>
    </dgm:pt>
    <dgm:pt modelId="{A3AD46C9-DEF8-45BC-8215-32E89EE0371C}" type="pres">
      <dgm:prSet presAssocID="{53D3ABCE-AA11-48D8-BAB6-D53085DF8142}" presName="circle1" presStyleLbl="node1" presStyleIdx="0" presStyleCnt="1"/>
      <dgm:spPr/>
    </dgm:pt>
    <dgm:pt modelId="{94D70049-01C8-49BD-A9B5-41FFF98B753B}" type="pres">
      <dgm:prSet presAssocID="{53D3ABCE-AA11-48D8-BAB6-D53085DF8142}" presName="space" presStyleCnt="0"/>
      <dgm:spPr/>
    </dgm:pt>
    <dgm:pt modelId="{2A6AEAD1-4844-49D8-BB9C-D3EBDBB737BC}" type="pres">
      <dgm:prSet presAssocID="{53D3ABCE-AA11-48D8-BAB6-D53085DF8142}" presName="rect1" presStyleLbl="alignAcc1" presStyleIdx="0" presStyleCnt="1"/>
      <dgm:spPr/>
    </dgm:pt>
    <dgm:pt modelId="{70A72024-F2D0-4410-838B-B30C4F987435}" type="pres">
      <dgm:prSet presAssocID="{53D3ABCE-AA11-48D8-BAB6-D53085DF8142}" presName="rect1ParTxNoCh" presStyleLbl="alignAcc1" presStyleIdx="0" presStyleCnt="1">
        <dgm:presLayoutVars>
          <dgm:chMax val="1"/>
          <dgm:bulletEnabled val="1"/>
        </dgm:presLayoutVars>
      </dgm:prSet>
      <dgm:spPr/>
    </dgm:pt>
  </dgm:ptLst>
  <dgm:cxnLst>
    <dgm:cxn modelId="{2C0FC34A-EB9A-4837-BFC1-348807245360}" type="presOf" srcId="{53D3ABCE-AA11-48D8-BAB6-D53085DF8142}" destId="{2A6AEAD1-4844-49D8-BB9C-D3EBDBB737BC}" srcOrd="0" destOrd="0" presId="urn:microsoft.com/office/officeart/2005/8/layout/target3"/>
    <dgm:cxn modelId="{D62B055A-F748-4E18-8D0B-FD30CFF3B34F}" type="presOf" srcId="{CD0728C3-3580-4B92-B55F-D0DF84E68447}" destId="{99B76AFB-EBC7-4863-B87E-C47F4365C37A}" srcOrd="0" destOrd="0" presId="urn:microsoft.com/office/officeart/2005/8/layout/target3"/>
    <dgm:cxn modelId="{B2D237D1-E07E-42C2-8A02-741D7D4F4F96}" type="presOf" srcId="{53D3ABCE-AA11-48D8-BAB6-D53085DF8142}" destId="{70A72024-F2D0-4410-838B-B30C4F987435}" srcOrd="1" destOrd="0" presId="urn:microsoft.com/office/officeart/2005/8/layout/target3"/>
    <dgm:cxn modelId="{899DBDF9-3853-4718-99BD-39F9CC9E6E62}" srcId="{CD0728C3-3580-4B92-B55F-D0DF84E68447}" destId="{53D3ABCE-AA11-48D8-BAB6-D53085DF8142}" srcOrd="0" destOrd="0" parTransId="{B375CB7E-A756-49BA-B239-2AD8A41E4082}" sibTransId="{6360749E-A551-4D55-ABA4-31E4798C14B5}"/>
    <dgm:cxn modelId="{9048ED36-EA41-45F5-85EC-1B90CB782AF3}" type="presParOf" srcId="{99B76AFB-EBC7-4863-B87E-C47F4365C37A}" destId="{A3AD46C9-DEF8-45BC-8215-32E89EE0371C}" srcOrd="0" destOrd="0" presId="urn:microsoft.com/office/officeart/2005/8/layout/target3"/>
    <dgm:cxn modelId="{159D6ACF-0BCC-41FE-84E5-BC377C777943}" type="presParOf" srcId="{99B76AFB-EBC7-4863-B87E-C47F4365C37A}" destId="{94D70049-01C8-49BD-A9B5-41FFF98B753B}" srcOrd="1" destOrd="0" presId="urn:microsoft.com/office/officeart/2005/8/layout/target3"/>
    <dgm:cxn modelId="{4AEA0991-F141-46FC-9AC5-31B5AE1BDC3B}" type="presParOf" srcId="{99B76AFB-EBC7-4863-B87E-C47F4365C37A}" destId="{2A6AEAD1-4844-49D8-BB9C-D3EBDBB737BC}" srcOrd="2" destOrd="0" presId="urn:microsoft.com/office/officeart/2005/8/layout/target3"/>
    <dgm:cxn modelId="{FB3BE569-8775-4AE0-8AD6-8F28392244EF}" type="presParOf" srcId="{99B76AFB-EBC7-4863-B87E-C47F4365C37A}" destId="{70A72024-F2D0-4410-838B-B30C4F987435}" srcOrd="3" destOrd="0" presId="urn:microsoft.com/office/officeart/2005/8/layout/targe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8AFCDE7-B318-4657-A72C-5FA0056F4F88}" type="doc">
      <dgm:prSet loTypeId="urn:microsoft.com/office/officeart/2005/8/layout/hierarchy2" loCatId="hierarchy" qsTypeId="urn:microsoft.com/office/officeart/2005/8/quickstyle/simple5" qsCatId="simple" csTypeId="urn:microsoft.com/office/officeart/2005/8/colors/accent1_3" csCatId="accent1" phldr="1"/>
      <dgm:spPr/>
      <dgm:t>
        <a:bodyPr/>
        <a:lstStyle/>
        <a:p>
          <a:endParaRPr lang="en-US"/>
        </a:p>
      </dgm:t>
    </dgm:pt>
    <dgm:pt modelId="{CD3DD21A-A8CF-4F8B-A34B-8C3578839990}">
      <dgm:prSet custT="1"/>
      <dgm:spPr/>
      <dgm:t>
        <a:bodyPr/>
        <a:lstStyle/>
        <a:p>
          <a:pPr algn="ctr" rtl="1"/>
          <a:r>
            <a:rPr lang="ar-JO" sz="2000" b="1" cap="none" spc="0">
              <a:ln w="0"/>
              <a:effectLst>
                <a:outerShdw blurRad="38100" dist="25400" dir="5400000" algn="ctr" rotWithShape="0">
                  <a:srgbClr val="6E747A">
                    <a:alpha val="43000"/>
                  </a:srgbClr>
                </a:outerShdw>
              </a:effectLst>
            </a:rPr>
            <a:t>أهداف الحملة</a:t>
          </a:r>
          <a:endParaRPr lang="en-US" sz="2000" b="1" cap="none" spc="0" dirty="0">
            <a:ln w="0"/>
            <a:effectLst>
              <a:outerShdw blurRad="38100" dist="25400" dir="5400000" algn="ctr" rotWithShape="0">
                <a:srgbClr val="6E747A">
                  <a:alpha val="43000"/>
                </a:srgbClr>
              </a:outerShdw>
            </a:effectLst>
          </a:endParaRPr>
        </a:p>
      </dgm:t>
    </dgm:pt>
    <dgm:pt modelId="{CD6A25A1-EA86-4C42-B012-3AD6A781676B}" type="parTrans" cxnId="{E94B11D7-1F20-4DA6-86B1-102831442FFA}">
      <dgm:prSet/>
      <dgm:spPr/>
      <dgm:t>
        <a:bodyPr/>
        <a:lstStyle/>
        <a:p>
          <a:pPr algn="ctr" rtl="1"/>
          <a:endParaRPr lang="en-US" sz="2000" b="1" cap="none" spc="0">
            <a:ln w="0"/>
            <a:solidFill>
              <a:schemeClr val="accent1"/>
            </a:solidFill>
            <a:effectLst>
              <a:outerShdw blurRad="38100" dist="25400" dir="5400000" algn="ctr" rotWithShape="0">
                <a:srgbClr val="6E747A">
                  <a:alpha val="43000"/>
                </a:srgbClr>
              </a:outerShdw>
            </a:effectLst>
          </a:endParaRPr>
        </a:p>
      </dgm:t>
    </dgm:pt>
    <dgm:pt modelId="{A3E42BBF-66A7-4F18-8D05-2605900E9850}" type="sibTrans" cxnId="{E94B11D7-1F20-4DA6-86B1-102831442FFA}">
      <dgm:prSet/>
      <dgm:spPr/>
      <dgm:t>
        <a:bodyPr/>
        <a:lstStyle/>
        <a:p>
          <a:pPr algn="ctr" rtl="1"/>
          <a:endParaRPr lang="en-US" sz="2000" b="1" cap="none" spc="0">
            <a:ln w="0"/>
            <a:solidFill>
              <a:schemeClr val="accent1"/>
            </a:solidFill>
            <a:effectLst>
              <a:outerShdw blurRad="38100" dist="25400" dir="5400000" algn="ctr" rotWithShape="0">
                <a:srgbClr val="6E747A">
                  <a:alpha val="43000"/>
                </a:srgbClr>
              </a:outerShdw>
            </a:effectLst>
          </a:endParaRPr>
        </a:p>
      </dgm:t>
    </dgm:pt>
    <dgm:pt modelId="{F3A85F79-2196-4131-8996-19002BE022CC}">
      <dgm:prSet custT="1"/>
      <dgm:spPr/>
      <dgm:t>
        <a:bodyPr/>
        <a:lstStyle/>
        <a:p>
          <a:pPr algn="ctr" rtl="1"/>
          <a:r>
            <a:rPr lang="ar-JO" sz="1800" b="1" cap="none" spc="0" dirty="0">
              <a:ln w="0"/>
              <a:effectLst>
                <a:outerShdw blurRad="38100" dist="25400" dir="5400000" algn="ctr" rotWithShape="0">
                  <a:srgbClr val="6E747A">
                    <a:alpha val="43000"/>
                  </a:srgbClr>
                </a:outerShdw>
              </a:effectLst>
            </a:rPr>
            <a:t>نشر الوعي بأهمية التعلم الرقمي لكافة الفئات العمرية.</a:t>
          </a:r>
          <a:endParaRPr lang="en-US" sz="1800" b="1" cap="none" spc="0" dirty="0">
            <a:ln w="0"/>
            <a:effectLst>
              <a:outerShdw blurRad="38100" dist="25400" dir="5400000" algn="ctr" rotWithShape="0">
                <a:srgbClr val="6E747A">
                  <a:alpha val="43000"/>
                </a:srgbClr>
              </a:outerShdw>
            </a:effectLst>
          </a:endParaRPr>
        </a:p>
      </dgm:t>
    </dgm:pt>
    <dgm:pt modelId="{13426811-F19B-4485-BAE3-94555AA29C36}" type="parTrans" cxnId="{9EED4102-D632-43E6-A0AA-217D37E9BC1C}">
      <dgm:prSet/>
      <dgm:spPr/>
      <dgm:t>
        <a:bodyPr/>
        <a:lstStyle/>
        <a:p>
          <a:pPr algn="ctr" rtl="1"/>
          <a:endParaRPr lang="en-US" sz="2000" b="1" cap="none" spc="0">
            <a:ln w="0"/>
            <a:solidFill>
              <a:schemeClr val="accent1"/>
            </a:solidFill>
            <a:effectLst>
              <a:outerShdw blurRad="38100" dist="25400" dir="5400000" algn="ctr" rotWithShape="0">
                <a:srgbClr val="6E747A">
                  <a:alpha val="43000"/>
                </a:srgbClr>
              </a:outerShdw>
            </a:effectLst>
          </a:endParaRPr>
        </a:p>
      </dgm:t>
    </dgm:pt>
    <dgm:pt modelId="{85E0F468-8F7A-492F-BEDE-02E7BA744F41}" type="sibTrans" cxnId="{9EED4102-D632-43E6-A0AA-217D37E9BC1C}">
      <dgm:prSet/>
      <dgm:spPr/>
      <dgm:t>
        <a:bodyPr/>
        <a:lstStyle/>
        <a:p>
          <a:pPr algn="ctr" rtl="1"/>
          <a:endParaRPr lang="en-US" sz="2000" b="1" cap="none" spc="0">
            <a:ln w="0"/>
            <a:solidFill>
              <a:schemeClr val="accent1"/>
            </a:solidFill>
            <a:effectLst>
              <a:outerShdw blurRad="38100" dist="25400" dir="5400000" algn="ctr" rotWithShape="0">
                <a:srgbClr val="6E747A">
                  <a:alpha val="43000"/>
                </a:srgbClr>
              </a:outerShdw>
            </a:effectLst>
          </a:endParaRPr>
        </a:p>
      </dgm:t>
    </dgm:pt>
    <dgm:pt modelId="{7D8956C6-87E6-4118-86D0-A7CD4F1E70E7}">
      <dgm:prSet custT="1"/>
      <dgm:spPr/>
      <dgm:t>
        <a:bodyPr/>
        <a:lstStyle/>
        <a:p>
          <a:pPr algn="ctr" rtl="1"/>
          <a:r>
            <a:rPr lang="ar-JO" sz="1800" b="1" cap="none" spc="0" dirty="0">
              <a:ln w="0"/>
              <a:effectLst>
                <a:outerShdw blurRad="38100" dist="25400" dir="5400000" algn="ctr" rotWithShape="0">
                  <a:srgbClr val="6E747A">
                    <a:alpha val="43000"/>
                  </a:srgbClr>
                </a:outerShdw>
              </a:effectLst>
            </a:rPr>
            <a:t>توفير دورات تدريبية متخصصة ضمن مبادرة "مصر الرقمية".</a:t>
          </a:r>
          <a:endParaRPr lang="en-US" sz="1800" b="1" cap="none" spc="0" dirty="0">
            <a:ln w="0"/>
            <a:effectLst>
              <a:outerShdw blurRad="38100" dist="25400" dir="5400000" algn="ctr" rotWithShape="0">
                <a:srgbClr val="6E747A">
                  <a:alpha val="43000"/>
                </a:srgbClr>
              </a:outerShdw>
            </a:effectLst>
          </a:endParaRPr>
        </a:p>
      </dgm:t>
    </dgm:pt>
    <dgm:pt modelId="{4DF65608-EA75-4033-939E-BBB1D5816348}" type="parTrans" cxnId="{E1CF434B-EE38-4EE3-BD4F-2AE8C6DB3790}">
      <dgm:prSet/>
      <dgm:spPr/>
      <dgm:t>
        <a:bodyPr/>
        <a:lstStyle/>
        <a:p>
          <a:pPr algn="ctr" rtl="1"/>
          <a:endParaRPr lang="en-US" sz="2000" b="1" cap="none" spc="0">
            <a:ln w="0"/>
            <a:solidFill>
              <a:schemeClr val="accent1"/>
            </a:solidFill>
            <a:effectLst>
              <a:outerShdw blurRad="38100" dist="25400" dir="5400000" algn="ctr" rotWithShape="0">
                <a:srgbClr val="6E747A">
                  <a:alpha val="43000"/>
                </a:srgbClr>
              </a:outerShdw>
            </a:effectLst>
          </a:endParaRPr>
        </a:p>
      </dgm:t>
    </dgm:pt>
    <dgm:pt modelId="{81BF1C2E-D51F-48FC-BD5A-60FBF05CE809}" type="sibTrans" cxnId="{E1CF434B-EE38-4EE3-BD4F-2AE8C6DB3790}">
      <dgm:prSet/>
      <dgm:spPr/>
      <dgm:t>
        <a:bodyPr/>
        <a:lstStyle/>
        <a:p>
          <a:pPr algn="ctr" rtl="1"/>
          <a:endParaRPr lang="en-US" sz="2000" b="1" cap="none" spc="0">
            <a:ln w="0"/>
            <a:solidFill>
              <a:schemeClr val="accent1"/>
            </a:solidFill>
            <a:effectLst>
              <a:outerShdw blurRad="38100" dist="25400" dir="5400000" algn="ctr" rotWithShape="0">
                <a:srgbClr val="6E747A">
                  <a:alpha val="43000"/>
                </a:srgbClr>
              </a:outerShdw>
            </a:effectLst>
          </a:endParaRPr>
        </a:p>
      </dgm:t>
    </dgm:pt>
    <dgm:pt modelId="{D9372AC5-73D7-495D-A49D-E8981653B316}">
      <dgm:prSet custT="1"/>
      <dgm:spPr/>
      <dgm:t>
        <a:bodyPr/>
        <a:lstStyle/>
        <a:p>
          <a:pPr algn="ctr" rtl="1"/>
          <a:r>
            <a:rPr lang="ar-JO" sz="1800" b="1" cap="none" spc="0" dirty="0">
              <a:ln w="0"/>
              <a:effectLst>
                <a:outerShdw blurRad="38100" dist="25400" dir="5400000" algn="ctr" rotWithShape="0">
                  <a:srgbClr val="6E747A">
                    <a:alpha val="43000"/>
                  </a:srgbClr>
                </a:outerShdw>
              </a:effectLst>
            </a:rPr>
            <a:t>تمكين الأسرة المصرية من الأدوات الرقمية التي تساعدها في تطوير مستقبلها.</a:t>
          </a:r>
          <a:endParaRPr lang="en-US" sz="1800" b="1" cap="none" spc="0" dirty="0">
            <a:ln w="0"/>
            <a:effectLst>
              <a:outerShdw blurRad="38100" dist="25400" dir="5400000" algn="ctr" rotWithShape="0">
                <a:srgbClr val="6E747A">
                  <a:alpha val="43000"/>
                </a:srgbClr>
              </a:outerShdw>
            </a:effectLst>
          </a:endParaRPr>
        </a:p>
      </dgm:t>
    </dgm:pt>
    <dgm:pt modelId="{49D855AF-5151-434C-9B68-6D2CF94022F8}" type="parTrans" cxnId="{308E5797-AAD2-4295-8FA3-24D95A4AA33F}">
      <dgm:prSet/>
      <dgm:spPr/>
      <dgm:t>
        <a:bodyPr/>
        <a:lstStyle/>
        <a:p>
          <a:pPr algn="ctr" rtl="1"/>
          <a:endParaRPr lang="en-US" sz="2000" b="1" cap="none" spc="0">
            <a:ln w="0"/>
            <a:solidFill>
              <a:schemeClr val="accent1"/>
            </a:solidFill>
            <a:effectLst>
              <a:outerShdw blurRad="38100" dist="25400" dir="5400000" algn="ctr" rotWithShape="0">
                <a:srgbClr val="6E747A">
                  <a:alpha val="43000"/>
                </a:srgbClr>
              </a:outerShdw>
            </a:effectLst>
          </a:endParaRPr>
        </a:p>
      </dgm:t>
    </dgm:pt>
    <dgm:pt modelId="{B281961D-659D-40FA-A9E7-198EDDD1C4D8}" type="sibTrans" cxnId="{308E5797-AAD2-4295-8FA3-24D95A4AA33F}">
      <dgm:prSet/>
      <dgm:spPr/>
      <dgm:t>
        <a:bodyPr/>
        <a:lstStyle/>
        <a:p>
          <a:pPr algn="ctr" rtl="1"/>
          <a:endParaRPr lang="en-US" sz="2000" b="1" cap="none" spc="0">
            <a:ln w="0"/>
            <a:solidFill>
              <a:schemeClr val="accent1"/>
            </a:solidFill>
            <a:effectLst>
              <a:outerShdw blurRad="38100" dist="25400" dir="5400000" algn="ctr" rotWithShape="0">
                <a:srgbClr val="6E747A">
                  <a:alpha val="43000"/>
                </a:srgbClr>
              </a:outerShdw>
            </a:effectLst>
          </a:endParaRPr>
        </a:p>
      </dgm:t>
    </dgm:pt>
    <dgm:pt modelId="{9D117879-9718-40A3-BF44-2255B33C3D50}" type="pres">
      <dgm:prSet presAssocID="{08AFCDE7-B318-4657-A72C-5FA0056F4F88}" presName="diagram" presStyleCnt="0">
        <dgm:presLayoutVars>
          <dgm:chPref val="1"/>
          <dgm:dir/>
          <dgm:animOne val="branch"/>
          <dgm:animLvl val="lvl"/>
          <dgm:resizeHandles val="exact"/>
        </dgm:presLayoutVars>
      </dgm:prSet>
      <dgm:spPr/>
    </dgm:pt>
    <dgm:pt modelId="{08A0B64C-76CD-437E-8618-AF0657AF4378}" type="pres">
      <dgm:prSet presAssocID="{CD3DD21A-A8CF-4F8B-A34B-8C3578839990}" presName="root1" presStyleCnt="0"/>
      <dgm:spPr/>
    </dgm:pt>
    <dgm:pt modelId="{DD28394B-5E09-4CFC-9069-5F2C04D61807}" type="pres">
      <dgm:prSet presAssocID="{CD3DD21A-A8CF-4F8B-A34B-8C3578839990}" presName="LevelOneTextNode" presStyleLbl="node0" presStyleIdx="0" presStyleCnt="1">
        <dgm:presLayoutVars>
          <dgm:chPref val="3"/>
        </dgm:presLayoutVars>
      </dgm:prSet>
      <dgm:spPr/>
    </dgm:pt>
    <dgm:pt modelId="{8630D12F-E7BC-4783-B55D-CB58CF086670}" type="pres">
      <dgm:prSet presAssocID="{CD3DD21A-A8CF-4F8B-A34B-8C3578839990}" presName="level2hierChild" presStyleCnt="0"/>
      <dgm:spPr/>
    </dgm:pt>
    <dgm:pt modelId="{5705DDCF-4F95-4F67-B10A-1B968834A6DF}" type="pres">
      <dgm:prSet presAssocID="{13426811-F19B-4485-BAE3-94555AA29C36}" presName="conn2-1" presStyleLbl="parChTrans1D2" presStyleIdx="0" presStyleCnt="3"/>
      <dgm:spPr/>
    </dgm:pt>
    <dgm:pt modelId="{EC462A46-E9B4-4060-9E66-09671BB68CA8}" type="pres">
      <dgm:prSet presAssocID="{13426811-F19B-4485-BAE3-94555AA29C36}" presName="connTx" presStyleLbl="parChTrans1D2" presStyleIdx="0" presStyleCnt="3"/>
      <dgm:spPr/>
    </dgm:pt>
    <dgm:pt modelId="{9D68FB09-21D4-42D0-B411-CB36CB39D935}" type="pres">
      <dgm:prSet presAssocID="{F3A85F79-2196-4131-8996-19002BE022CC}" presName="root2" presStyleCnt="0"/>
      <dgm:spPr/>
    </dgm:pt>
    <dgm:pt modelId="{45024635-7B06-408F-BBE0-86D0A4D50BED}" type="pres">
      <dgm:prSet presAssocID="{F3A85F79-2196-4131-8996-19002BE022CC}" presName="LevelTwoTextNode" presStyleLbl="node2" presStyleIdx="0" presStyleCnt="3">
        <dgm:presLayoutVars>
          <dgm:chPref val="3"/>
        </dgm:presLayoutVars>
      </dgm:prSet>
      <dgm:spPr/>
    </dgm:pt>
    <dgm:pt modelId="{2AB330C1-AE4C-411D-8506-1A838F311635}" type="pres">
      <dgm:prSet presAssocID="{F3A85F79-2196-4131-8996-19002BE022CC}" presName="level3hierChild" presStyleCnt="0"/>
      <dgm:spPr/>
    </dgm:pt>
    <dgm:pt modelId="{79378B12-7F83-4791-8E4B-E4319909005A}" type="pres">
      <dgm:prSet presAssocID="{4DF65608-EA75-4033-939E-BBB1D5816348}" presName="conn2-1" presStyleLbl="parChTrans1D2" presStyleIdx="1" presStyleCnt="3"/>
      <dgm:spPr/>
    </dgm:pt>
    <dgm:pt modelId="{55ACF5A7-C5FE-4A8E-A771-B04FD049D28D}" type="pres">
      <dgm:prSet presAssocID="{4DF65608-EA75-4033-939E-BBB1D5816348}" presName="connTx" presStyleLbl="parChTrans1D2" presStyleIdx="1" presStyleCnt="3"/>
      <dgm:spPr/>
    </dgm:pt>
    <dgm:pt modelId="{073FD353-44CD-460C-8EAE-5B38A55D8528}" type="pres">
      <dgm:prSet presAssocID="{7D8956C6-87E6-4118-86D0-A7CD4F1E70E7}" presName="root2" presStyleCnt="0"/>
      <dgm:spPr/>
    </dgm:pt>
    <dgm:pt modelId="{005F7138-BB97-4A04-8E0D-5568ED16B3B6}" type="pres">
      <dgm:prSet presAssocID="{7D8956C6-87E6-4118-86D0-A7CD4F1E70E7}" presName="LevelTwoTextNode" presStyleLbl="node2" presStyleIdx="1" presStyleCnt="3">
        <dgm:presLayoutVars>
          <dgm:chPref val="3"/>
        </dgm:presLayoutVars>
      </dgm:prSet>
      <dgm:spPr/>
    </dgm:pt>
    <dgm:pt modelId="{8AD64701-531E-40EC-B5F2-BED99028DCA8}" type="pres">
      <dgm:prSet presAssocID="{7D8956C6-87E6-4118-86D0-A7CD4F1E70E7}" presName="level3hierChild" presStyleCnt="0"/>
      <dgm:spPr/>
    </dgm:pt>
    <dgm:pt modelId="{03DA0D9D-97C1-4795-BED1-61E7D82630B1}" type="pres">
      <dgm:prSet presAssocID="{49D855AF-5151-434C-9B68-6D2CF94022F8}" presName="conn2-1" presStyleLbl="parChTrans1D2" presStyleIdx="2" presStyleCnt="3"/>
      <dgm:spPr/>
    </dgm:pt>
    <dgm:pt modelId="{D9D7BE19-475B-4BFC-91C5-18F04807CCAE}" type="pres">
      <dgm:prSet presAssocID="{49D855AF-5151-434C-9B68-6D2CF94022F8}" presName="connTx" presStyleLbl="parChTrans1D2" presStyleIdx="2" presStyleCnt="3"/>
      <dgm:spPr/>
    </dgm:pt>
    <dgm:pt modelId="{8BEEB3B0-C189-481A-8E83-67E6FA0FBDC4}" type="pres">
      <dgm:prSet presAssocID="{D9372AC5-73D7-495D-A49D-E8981653B316}" presName="root2" presStyleCnt="0"/>
      <dgm:spPr/>
    </dgm:pt>
    <dgm:pt modelId="{C0F1DE07-A296-4A5F-AA45-B376E8AB70E1}" type="pres">
      <dgm:prSet presAssocID="{D9372AC5-73D7-495D-A49D-E8981653B316}" presName="LevelTwoTextNode" presStyleLbl="node2" presStyleIdx="2" presStyleCnt="3">
        <dgm:presLayoutVars>
          <dgm:chPref val="3"/>
        </dgm:presLayoutVars>
      </dgm:prSet>
      <dgm:spPr/>
    </dgm:pt>
    <dgm:pt modelId="{0D8C8CE4-75E7-474F-B257-098B5519A6EC}" type="pres">
      <dgm:prSet presAssocID="{D9372AC5-73D7-495D-A49D-E8981653B316}" presName="level3hierChild" presStyleCnt="0"/>
      <dgm:spPr/>
    </dgm:pt>
  </dgm:ptLst>
  <dgm:cxnLst>
    <dgm:cxn modelId="{9EED4102-D632-43E6-A0AA-217D37E9BC1C}" srcId="{CD3DD21A-A8CF-4F8B-A34B-8C3578839990}" destId="{F3A85F79-2196-4131-8996-19002BE022CC}" srcOrd="0" destOrd="0" parTransId="{13426811-F19B-4485-BAE3-94555AA29C36}" sibTransId="{85E0F468-8F7A-492F-BEDE-02E7BA744F41}"/>
    <dgm:cxn modelId="{19B5B520-C135-4288-B029-FA0577DB567A}" type="presOf" srcId="{49D855AF-5151-434C-9B68-6D2CF94022F8}" destId="{03DA0D9D-97C1-4795-BED1-61E7D82630B1}" srcOrd="0" destOrd="0" presId="urn:microsoft.com/office/officeart/2005/8/layout/hierarchy2"/>
    <dgm:cxn modelId="{35FA6467-A8B9-4EFD-8ABC-8540DE190D21}" type="presOf" srcId="{D9372AC5-73D7-495D-A49D-E8981653B316}" destId="{C0F1DE07-A296-4A5F-AA45-B376E8AB70E1}" srcOrd="0" destOrd="0" presId="urn:microsoft.com/office/officeart/2005/8/layout/hierarchy2"/>
    <dgm:cxn modelId="{E1CF434B-EE38-4EE3-BD4F-2AE8C6DB3790}" srcId="{CD3DD21A-A8CF-4F8B-A34B-8C3578839990}" destId="{7D8956C6-87E6-4118-86D0-A7CD4F1E70E7}" srcOrd="1" destOrd="0" parTransId="{4DF65608-EA75-4033-939E-BBB1D5816348}" sibTransId="{81BF1C2E-D51F-48FC-BD5A-60FBF05CE809}"/>
    <dgm:cxn modelId="{4ED8F04D-2B5E-4DCA-9061-9F3A6AB93217}" type="presOf" srcId="{13426811-F19B-4485-BAE3-94555AA29C36}" destId="{EC462A46-E9B4-4060-9E66-09671BB68CA8}" srcOrd="1" destOrd="0" presId="urn:microsoft.com/office/officeart/2005/8/layout/hierarchy2"/>
    <dgm:cxn modelId="{15824351-597A-43D5-A3A1-00C60FCECBBE}" type="presOf" srcId="{49D855AF-5151-434C-9B68-6D2CF94022F8}" destId="{D9D7BE19-475B-4BFC-91C5-18F04807CCAE}" srcOrd="1" destOrd="0" presId="urn:microsoft.com/office/officeart/2005/8/layout/hierarchy2"/>
    <dgm:cxn modelId="{9C4CF471-9216-47AB-AA75-249A72EF61D5}" type="presOf" srcId="{7D8956C6-87E6-4118-86D0-A7CD4F1E70E7}" destId="{005F7138-BB97-4A04-8E0D-5568ED16B3B6}" srcOrd="0" destOrd="0" presId="urn:microsoft.com/office/officeart/2005/8/layout/hierarchy2"/>
    <dgm:cxn modelId="{5339B67C-44E5-4FA5-A5AB-C8DF8B5AC51A}" type="presOf" srcId="{13426811-F19B-4485-BAE3-94555AA29C36}" destId="{5705DDCF-4F95-4F67-B10A-1B968834A6DF}" srcOrd="0" destOrd="0" presId="urn:microsoft.com/office/officeart/2005/8/layout/hierarchy2"/>
    <dgm:cxn modelId="{F427D491-0A75-4834-9D04-CD8DA4563507}" type="presOf" srcId="{4DF65608-EA75-4033-939E-BBB1D5816348}" destId="{79378B12-7F83-4791-8E4B-E4319909005A}" srcOrd="0" destOrd="0" presId="urn:microsoft.com/office/officeart/2005/8/layout/hierarchy2"/>
    <dgm:cxn modelId="{308E5797-AAD2-4295-8FA3-24D95A4AA33F}" srcId="{CD3DD21A-A8CF-4F8B-A34B-8C3578839990}" destId="{D9372AC5-73D7-495D-A49D-E8981653B316}" srcOrd="2" destOrd="0" parTransId="{49D855AF-5151-434C-9B68-6D2CF94022F8}" sibTransId="{B281961D-659D-40FA-A9E7-198EDDD1C4D8}"/>
    <dgm:cxn modelId="{E91295A0-B411-474A-B1CC-A4D664EA796E}" type="presOf" srcId="{4DF65608-EA75-4033-939E-BBB1D5816348}" destId="{55ACF5A7-C5FE-4A8E-A771-B04FD049D28D}" srcOrd="1" destOrd="0" presId="urn:microsoft.com/office/officeart/2005/8/layout/hierarchy2"/>
    <dgm:cxn modelId="{2C5664B6-DB5D-416F-AE5D-B06EEF701324}" type="presOf" srcId="{F3A85F79-2196-4131-8996-19002BE022CC}" destId="{45024635-7B06-408F-BBE0-86D0A4D50BED}" srcOrd="0" destOrd="0" presId="urn:microsoft.com/office/officeart/2005/8/layout/hierarchy2"/>
    <dgm:cxn modelId="{667FA8BD-7C51-400F-8CBB-B6FA521F1BAD}" type="presOf" srcId="{08AFCDE7-B318-4657-A72C-5FA0056F4F88}" destId="{9D117879-9718-40A3-BF44-2255B33C3D50}" srcOrd="0" destOrd="0" presId="urn:microsoft.com/office/officeart/2005/8/layout/hierarchy2"/>
    <dgm:cxn modelId="{E94B11D7-1F20-4DA6-86B1-102831442FFA}" srcId="{08AFCDE7-B318-4657-A72C-5FA0056F4F88}" destId="{CD3DD21A-A8CF-4F8B-A34B-8C3578839990}" srcOrd="0" destOrd="0" parTransId="{CD6A25A1-EA86-4C42-B012-3AD6A781676B}" sibTransId="{A3E42BBF-66A7-4F18-8D05-2605900E9850}"/>
    <dgm:cxn modelId="{D20235F3-566A-4BA9-AA3B-F7DB9271ED5D}" type="presOf" srcId="{CD3DD21A-A8CF-4F8B-A34B-8C3578839990}" destId="{DD28394B-5E09-4CFC-9069-5F2C04D61807}" srcOrd="0" destOrd="0" presId="urn:microsoft.com/office/officeart/2005/8/layout/hierarchy2"/>
    <dgm:cxn modelId="{0C36AAEB-C5D3-413C-B30F-E88F10BE48B5}" type="presParOf" srcId="{9D117879-9718-40A3-BF44-2255B33C3D50}" destId="{08A0B64C-76CD-437E-8618-AF0657AF4378}" srcOrd="0" destOrd="0" presId="urn:microsoft.com/office/officeart/2005/8/layout/hierarchy2"/>
    <dgm:cxn modelId="{A581E71F-9E4F-4544-9E19-EEE3D9BC527E}" type="presParOf" srcId="{08A0B64C-76CD-437E-8618-AF0657AF4378}" destId="{DD28394B-5E09-4CFC-9069-5F2C04D61807}" srcOrd="0" destOrd="0" presId="urn:microsoft.com/office/officeart/2005/8/layout/hierarchy2"/>
    <dgm:cxn modelId="{44F71B95-952D-4BD9-A141-6968917A4430}" type="presParOf" srcId="{08A0B64C-76CD-437E-8618-AF0657AF4378}" destId="{8630D12F-E7BC-4783-B55D-CB58CF086670}" srcOrd="1" destOrd="0" presId="urn:microsoft.com/office/officeart/2005/8/layout/hierarchy2"/>
    <dgm:cxn modelId="{46760AA2-0665-4842-9F05-1A396D1387A4}" type="presParOf" srcId="{8630D12F-E7BC-4783-B55D-CB58CF086670}" destId="{5705DDCF-4F95-4F67-B10A-1B968834A6DF}" srcOrd="0" destOrd="0" presId="urn:microsoft.com/office/officeart/2005/8/layout/hierarchy2"/>
    <dgm:cxn modelId="{C9120570-368A-43E6-A35E-B3E4C5957173}" type="presParOf" srcId="{5705DDCF-4F95-4F67-B10A-1B968834A6DF}" destId="{EC462A46-E9B4-4060-9E66-09671BB68CA8}" srcOrd="0" destOrd="0" presId="urn:microsoft.com/office/officeart/2005/8/layout/hierarchy2"/>
    <dgm:cxn modelId="{FFE75FAB-4A94-4F2E-BB3F-82ED4F9ED228}" type="presParOf" srcId="{8630D12F-E7BC-4783-B55D-CB58CF086670}" destId="{9D68FB09-21D4-42D0-B411-CB36CB39D935}" srcOrd="1" destOrd="0" presId="urn:microsoft.com/office/officeart/2005/8/layout/hierarchy2"/>
    <dgm:cxn modelId="{9863234E-DED0-4E50-9199-3FE32050CFFC}" type="presParOf" srcId="{9D68FB09-21D4-42D0-B411-CB36CB39D935}" destId="{45024635-7B06-408F-BBE0-86D0A4D50BED}" srcOrd="0" destOrd="0" presId="urn:microsoft.com/office/officeart/2005/8/layout/hierarchy2"/>
    <dgm:cxn modelId="{90D6631A-EBB5-47D7-A53C-662492FBB688}" type="presParOf" srcId="{9D68FB09-21D4-42D0-B411-CB36CB39D935}" destId="{2AB330C1-AE4C-411D-8506-1A838F311635}" srcOrd="1" destOrd="0" presId="urn:microsoft.com/office/officeart/2005/8/layout/hierarchy2"/>
    <dgm:cxn modelId="{76E2F371-5690-4644-AA82-29E10CA17A91}" type="presParOf" srcId="{8630D12F-E7BC-4783-B55D-CB58CF086670}" destId="{79378B12-7F83-4791-8E4B-E4319909005A}" srcOrd="2" destOrd="0" presId="urn:microsoft.com/office/officeart/2005/8/layout/hierarchy2"/>
    <dgm:cxn modelId="{1E95C013-A470-4AB5-9D34-BA37F008D9BB}" type="presParOf" srcId="{79378B12-7F83-4791-8E4B-E4319909005A}" destId="{55ACF5A7-C5FE-4A8E-A771-B04FD049D28D}" srcOrd="0" destOrd="0" presId="urn:microsoft.com/office/officeart/2005/8/layout/hierarchy2"/>
    <dgm:cxn modelId="{C625E575-807B-47E9-A32C-62C80464F063}" type="presParOf" srcId="{8630D12F-E7BC-4783-B55D-CB58CF086670}" destId="{073FD353-44CD-460C-8EAE-5B38A55D8528}" srcOrd="3" destOrd="0" presId="urn:microsoft.com/office/officeart/2005/8/layout/hierarchy2"/>
    <dgm:cxn modelId="{7DD21E63-13B6-4932-A6B4-9EFB3618F246}" type="presParOf" srcId="{073FD353-44CD-460C-8EAE-5B38A55D8528}" destId="{005F7138-BB97-4A04-8E0D-5568ED16B3B6}" srcOrd="0" destOrd="0" presId="urn:microsoft.com/office/officeart/2005/8/layout/hierarchy2"/>
    <dgm:cxn modelId="{3264338D-DF15-42CB-A7F9-33E21FF5E542}" type="presParOf" srcId="{073FD353-44CD-460C-8EAE-5B38A55D8528}" destId="{8AD64701-531E-40EC-B5F2-BED99028DCA8}" srcOrd="1" destOrd="0" presId="urn:microsoft.com/office/officeart/2005/8/layout/hierarchy2"/>
    <dgm:cxn modelId="{E2DB9DC0-1088-4AB9-A954-564AF5E92C63}" type="presParOf" srcId="{8630D12F-E7BC-4783-B55D-CB58CF086670}" destId="{03DA0D9D-97C1-4795-BED1-61E7D82630B1}" srcOrd="4" destOrd="0" presId="urn:microsoft.com/office/officeart/2005/8/layout/hierarchy2"/>
    <dgm:cxn modelId="{4B6038B5-C72F-424E-A856-852EE7B5DF4C}" type="presParOf" srcId="{03DA0D9D-97C1-4795-BED1-61E7D82630B1}" destId="{D9D7BE19-475B-4BFC-91C5-18F04807CCAE}" srcOrd="0" destOrd="0" presId="urn:microsoft.com/office/officeart/2005/8/layout/hierarchy2"/>
    <dgm:cxn modelId="{28FD036B-82CF-4F83-9BA0-41732F86A8A3}" type="presParOf" srcId="{8630D12F-E7BC-4783-B55D-CB58CF086670}" destId="{8BEEB3B0-C189-481A-8E83-67E6FA0FBDC4}" srcOrd="5" destOrd="0" presId="urn:microsoft.com/office/officeart/2005/8/layout/hierarchy2"/>
    <dgm:cxn modelId="{C1669875-DB10-4506-9082-00723B2614AF}" type="presParOf" srcId="{8BEEB3B0-C189-481A-8E83-67E6FA0FBDC4}" destId="{C0F1DE07-A296-4A5F-AA45-B376E8AB70E1}" srcOrd="0" destOrd="0" presId="urn:microsoft.com/office/officeart/2005/8/layout/hierarchy2"/>
    <dgm:cxn modelId="{0BE207EE-9899-48ED-B1E4-17934B78BC62}" type="presParOf" srcId="{8BEEB3B0-C189-481A-8E83-67E6FA0FBDC4}" destId="{0D8C8CE4-75E7-474F-B257-098B5519A6EC}" srcOrd="1" destOrd="0" presId="urn:microsoft.com/office/officeart/2005/8/layout/hierarchy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729E7A6-9947-48B0-B398-296557543851}" type="doc">
      <dgm:prSet loTypeId="urn:microsoft.com/office/officeart/2008/layout/HorizontalMultiLevelHierarchy" loCatId="hierarchy" qsTypeId="urn:microsoft.com/office/officeart/2005/8/quickstyle/simple5" qsCatId="simple" csTypeId="urn:microsoft.com/office/officeart/2005/8/colors/accent1_2" csCatId="accent1" phldr="1"/>
      <dgm:spPr/>
      <dgm:t>
        <a:bodyPr/>
        <a:lstStyle/>
        <a:p>
          <a:endParaRPr lang="en-US"/>
        </a:p>
      </dgm:t>
    </dgm:pt>
    <dgm:pt modelId="{C93530AF-6AEC-4A85-A001-212376D0AFBA}">
      <dgm:prSet custT="1"/>
      <dgm:spPr/>
      <dgm:t>
        <a:bodyPr/>
        <a:lstStyle/>
        <a:p>
          <a:pPr algn="ctr" rtl="1"/>
          <a:r>
            <a:rPr lang="ar-JO" sz="2400" b="1" dirty="0"/>
            <a:t>الفئات المستهدفة</a:t>
          </a:r>
          <a:endParaRPr lang="en-US" sz="2400" b="1" dirty="0"/>
        </a:p>
      </dgm:t>
    </dgm:pt>
    <dgm:pt modelId="{5B541349-7D97-4C4E-B777-FE8D35CDC601}" type="parTrans" cxnId="{4A7ADD0F-2ED3-4A52-9A72-F71DF853A538}">
      <dgm:prSet/>
      <dgm:spPr/>
      <dgm:t>
        <a:bodyPr/>
        <a:lstStyle/>
        <a:p>
          <a:pPr algn="ctr" rtl="1"/>
          <a:endParaRPr lang="en-US" sz="2000"/>
        </a:p>
      </dgm:t>
    </dgm:pt>
    <dgm:pt modelId="{DD52C734-7F06-4876-9F14-7DE122B041C9}" type="sibTrans" cxnId="{4A7ADD0F-2ED3-4A52-9A72-F71DF853A538}">
      <dgm:prSet/>
      <dgm:spPr/>
      <dgm:t>
        <a:bodyPr/>
        <a:lstStyle/>
        <a:p>
          <a:pPr algn="ctr" rtl="1"/>
          <a:endParaRPr lang="en-US" sz="2000"/>
        </a:p>
      </dgm:t>
    </dgm:pt>
    <dgm:pt modelId="{45FCD40F-1CA6-4476-8C7F-EDBCD64E333F}">
      <dgm:prSet custT="1"/>
      <dgm:spPr/>
      <dgm:t>
        <a:bodyPr/>
        <a:lstStyle/>
        <a:p>
          <a:pPr algn="ctr" rtl="1"/>
          <a:r>
            <a:rPr lang="ar-JO" sz="2000" b="0" dirty="0"/>
            <a:t>الأطفال:</a:t>
          </a:r>
          <a:br>
            <a:rPr lang="ar-EG" sz="2000" b="0" dirty="0"/>
          </a:br>
          <a:r>
            <a:rPr lang="ar-JO" sz="2000" b="0" dirty="0"/>
            <a:t> تحفيزهم على استكشاف البرمجة وأساسيات التكنولوجيا.</a:t>
          </a:r>
          <a:endParaRPr lang="en-US" sz="2000" b="0" dirty="0"/>
        </a:p>
      </dgm:t>
    </dgm:pt>
    <dgm:pt modelId="{BBC8D570-8787-4365-920F-81416E33A130}" type="parTrans" cxnId="{5CD8DE26-D7C6-4B89-BCF2-63828A215968}">
      <dgm:prSet/>
      <dgm:spPr/>
      <dgm:t>
        <a:bodyPr/>
        <a:lstStyle/>
        <a:p>
          <a:pPr algn="ctr" rtl="1"/>
          <a:endParaRPr lang="en-US" sz="2000"/>
        </a:p>
      </dgm:t>
    </dgm:pt>
    <dgm:pt modelId="{8253A3FC-5C73-4EC9-B05C-C0B31673C706}" type="sibTrans" cxnId="{5CD8DE26-D7C6-4B89-BCF2-63828A215968}">
      <dgm:prSet/>
      <dgm:spPr/>
      <dgm:t>
        <a:bodyPr/>
        <a:lstStyle/>
        <a:p>
          <a:pPr algn="ctr" rtl="1"/>
          <a:endParaRPr lang="en-US" sz="2000"/>
        </a:p>
      </dgm:t>
    </dgm:pt>
    <dgm:pt modelId="{B9AC3637-5CDA-40CA-874D-F8AA58E23658}">
      <dgm:prSet custT="1"/>
      <dgm:spPr/>
      <dgm:t>
        <a:bodyPr/>
        <a:lstStyle/>
        <a:p>
          <a:pPr algn="ctr" rtl="1"/>
          <a:r>
            <a:rPr lang="ar-JO" sz="2000" b="0" dirty="0"/>
            <a:t>الشباب: </a:t>
          </a:r>
          <a:br>
            <a:rPr lang="ar-EG" sz="2000" b="0" dirty="0"/>
          </a:br>
          <a:r>
            <a:rPr lang="ar-JO" sz="2000" b="0" dirty="0"/>
            <a:t>تمكينهم من المهارات التقنية المطلوبة في سوق العمل.</a:t>
          </a:r>
          <a:endParaRPr lang="en-US" sz="2000" b="0" dirty="0"/>
        </a:p>
      </dgm:t>
    </dgm:pt>
    <dgm:pt modelId="{DA532907-428C-4383-A123-EEEF57ECF1C3}" type="parTrans" cxnId="{8BAA4CF4-8D7B-44C3-AD54-4C86F3659DE4}">
      <dgm:prSet/>
      <dgm:spPr/>
      <dgm:t>
        <a:bodyPr/>
        <a:lstStyle/>
        <a:p>
          <a:pPr algn="ctr" rtl="1"/>
          <a:endParaRPr lang="en-US" sz="2000"/>
        </a:p>
      </dgm:t>
    </dgm:pt>
    <dgm:pt modelId="{2D7DE891-5FCF-4231-B705-2D084A43EA16}" type="sibTrans" cxnId="{8BAA4CF4-8D7B-44C3-AD54-4C86F3659DE4}">
      <dgm:prSet/>
      <dgm:spPr/>
      <dgm:t>
        <a:bodyPr/>
        <a:lstStyle/>
        <a:p>
          <a:pPr algn="ctr" rtl="1"/>
          <a:endParaRPr lang="en-US" sz="2000"/>
        </a:p>
      </dgm:t>
    </dgm:pt>
    <dgm:pt modelId="{5837A3B3-CC30-47BE-A914-5415591A798C}">
      <dgm:prSet custT="1"/>
      <dgm:spPr/>
      <dgm:t>
        <a:bodyPr/>
        <a:lstStyle/>
        <a:p>
          <a:pPr algn="ctr" rtl="1"/>
          <a:r>
            <a:rPr lang="ar-JO" sz="2000" b="0" dirty="0"/>
            <a:t>الآباء والأمهات:</a:t>
          </a:r>
          <a:br>
            <a:rPr lang="ar-EG" sz="2000" b="0" dirty="0"/>
          </a:br>
          <a:r>
            <a:rPr lang="ar-JO" sz="2000" b="0" dirty="0"/>
            <a:t> مساعدتهم على استخدام التكنولوجيا بفعالية لدعم تعليم أبنائهم وتحسين مهاراتهم المهنية.</a:t>
          </a:r>
          <a:endParaRPr lang="en-US" sz="2000" b="0" dirty="0"/>
        </a:p>
      </dgm:t>
    </dgm:pt>
    <dgm:pt modelId="{6932B7D6-930B-4F7D-BFF9-FBC924720542}" type="parTrans" cxnId="{13CE373A-C555-48C1-BA43-62F8EFEAA2BF}">
      <dgm:prSet/>
      <dgm:spPr/>
      <dgm:t>
        <a:bodyPr/>
        <a:lstStyle/>
        <a:p>
          <a:pPr algn="ctr" rtl="1"/>
          <a:endParaRPr lang="en-US" sz="2000"/>
        </a:p>
      </dgm:t>
    </dgm:pt>
    <dgm:pt modelId="{2905C250-A780-446A-9B11-25146BF96F04}" type="sibTrans" cxnId="{13CE373A-C555-48C1-BA43-62F8EFEAA2BF}">
      <dgm:prSet/>
      <dgm:spPr/>
      <dgm:t>
        <a:bodyPr/>
        <a:lstStyle/>
        <a:p>
          <a:pPr algn="ctr" rtl="1"/>
          <a:endParaRPr lang="en-US" sz="2000"/>
        </a:p>
      </dgm:t>
    </dgm:pt>
    <dgm:pt modelId="{630C77E7-4B7C-4C07-BC56-3F978B67E2B9}" type="pres">
      <dgm:prSet presAssocID="{6729E7A6-9947-48B0-B398-296557543851}" presName="Name0" presStyleCnt="0">
        <dgm:presLayoutVars>
          <dgm:chPref val="1"/>
          <dgm:dir/>
          <dgm:animOne val="branch"/>
          <dgm:animLvl val="lvl"/>
          <dgm:resizeHandles val="exact"/>
        </dgm:presLayoutVars>
      </dgm:prSet>
      <dgm:spPr/>
    </dgm:pt>
    <dgm:pt modelId="{64529C93-352E-4185-A091-5DCE8230078C}" type="pres">
      <dgm:prSet presAssocID="{C93530AF-6AEC-4A85-A001-212376D0AFBA}" presName="root1" presStyleCnt="0"/>
      <dgm:spPr/>
    </dgm:pt>
    <dgm:pt modelId="{D3099852-A3D3-421A-9FC8-4EF02FEEC878}" type="pres">
      <dgm:prSet presAssocID="{C93530AF-6AEC-4A85-A001-212376D0AFBA}" presName="LevelOneTextNode" presStyleLbl="node0" presStyleIdx="0" presStyleCnt="1">
        <dgm:presLayoutVars>
          <dgm:chPref val="3"/>
        </dgm:presLayoutVars>
      </dgm:prSet>
      <dgm:spPr/>
    </dgm:pt>
    <dgm:pt modelId="{D63A6EA3-EF58-463E-813F-5C774E7D90BA}" type="pres">
      <dgm:prSet presAssocID="{C93530AF-6AEC-4A85-A001-212376D0AFBA}" presName="level2hierChild" presStyleCnt="0"/>
      <dgm:spPr/>
    </dgm:pt>
    <dgm:pt modelId="{C07B7741-EE98-4F93-807C-31B42C48F7F5}" type="pres">
      <dgm:prSet presAssocID="{BBC8D570-8787-4365-920F-81416E33A130}" presName="conn2-1" presStyleLbl="parChTrans1D2" presStyleIdx="0" presStyleCnt="3"/>
      <dgm:spPr/>
    </dgm:pt>
    <dgm:pt modelId="{D2CBD385-958C-4857-BC9B-9FB64939E981}" type="pres">
      <dgm:prSet presAssocID="{BBC8D570-8787-4365-920F-81416E33A130}" presName="connTx" presStyleLbl="parChTrans1D2" presStyleIdx="0" presStyleCnt="3"/>
      <dgm:spPr/>
    </dgm:pt>
    <dgm:pt modelId="{D8717FC7-60C1-40FC-9B25-9852D99BE777}" type="pres">
      <dgm:prSet presAssocID="{45FCD40F-1CA6-4476-8C7F-EDBCD64E333F}" presName="root2" presStyleCnt="0"/>
      <dgm:spPr/>
    </dgm:pt>
    <dgm:pt modelId="{76429330-651A-4103-8E20-E1B86E70FEC8}" type="pres">
      <dgm:prSet presAssocID="{45FCD40F-1CA6-4476-8C7F-EDBCD64E333F}" presName="LevelTwoTextNode" presStyleLbl="node2" presStyleIdx="0" presStyleCnt="3" custScaleY="122628">
        <dgm:presLayoutVars>
          <dgm:chPref val="3"/>
        </dgm:presLayoutVars>
      </dgm:prSet>
      <dgm:spPr/>
    </dgm:pt>
    <dgm:pt modelId="{D8A6335F-8863-437C-8504-9CE3991E6363}" type="pres">
      <dgm:prSet presAssocID="{45FCD40F-1CA6-4476-8C7F-EDBCD64E333F}" presName="level3hierChild" presStyleCnt="0"/>
      <dgm:spPr/>
    </dgm:pt>
    <dgm:pt modelId="{D1349209-7B46-4AD2-8813-7B5CD0841ACF}" type="pres">
      <dgm:prSet presAssocID="{DA532907-428C-4383-A123-EEEF57ECF1C3}" presName="conn2-1" presStyleLbl="parChTrans1D2" presStyleIdx="1" presStyleCnt="3"/>
      <dgm:spPr/>
    </dgm:pt>
    <dgm:pt modelId="{BA8778CC-C3E1-4DA0-9676-20AA0A76AA97}" type="pres">
      <dgm:prSet presAssocID="{DA532907-428C-4383-A123-EEEF57ECF1C3}" presName="connTx" presStyleLbl="parChTrans1D2" presStyleIdx="1" presStyleCnt="3"/>
      <dgm:spPr/>
    </dgm:pt>
    <dgm:pt modelId="{A9D9488A-D1F4-4328-83F5-48B8CFAFBC7C}" type="pres">
      <dgm:prSet presAssocID="{B9AC3637-5CDA-40CA-874D-F8AA58E23658}" presName="root2" presStyleCnt="0"/>
      <dgm:spPr/>
    </dgm:pt>
    <dgm:pt modelId="{4EA147F2-5266-4C22-9A05-9704468A9DB7}" type="pres">
      <dgm:prSet presAssocID="{B9AC3637-5CDA-40CA-874D-F8AA58E23658}" presName="LevelTwoTextNode" presStyleLbl="node2" presStyleIdx="1" presStyleCnt="3" custScaleY="113191">
        <dgm:presLayoutVars>
          <dgm:chPref val="3"/>
        </dgm:presLayoutVars>
      </dgm:prSet>
      <dgm:spPr/>
    </dgm:pt>
    <dgm:pt modelId="{4E5D72D4-21FB-4739-992E-82D685CF104B}" type="pres">
      <dgm:prSet presAssocID="{B9AC3637-5CDA-40CA-874D-F8AA58E23658}" presName="level3hierChild" presStyleCnt="0"/>
      <dgm:spPr/>
    </dgm:pt>
    <dgm:pt modelId="{A3E60902-5D63-4EAB-8701-AB602D4D942D}" type="pres">
      <dgm:prSet presAssocID="{6932B7D6-930B-4F7D-BFF9-FBC924720542}" presName="conn2-1" presStyleLbl="parChTrans1D2" presStyleIdx="2" presStyleCnt="3"/>
      <dgm:spPr/>
    </dgm:pt>
    <dgm:pt modelId="{C2BC7518-89E7-4F39-9DC9-8AF04404045A}" type="pres">
      <dgm:prSet presAssocID="{6932B7D6-930B-4F7D-BFF9-FBC924720542}" presName="connTx" presStyleLbl="parChTrans1D2" presStyleIdx="2" presStyleCnt="3"/>
      <dgm:spPr/>
    </dgm:pt>
    <dgm:pt modelId="{F2AD179C-E06D-4314-AB71-9FBD2675A355}" type="pres">
      <dgm:prSet presAssocID="{5837A3B3-CC30-47BE-A914-5415591A798C}" presName="root2" presStyleCnt="0"/>
      <dgm:spPr/>
    </dgm:pt>
    <dgm:pt modelId="{0DA0CA72-FE71-4C97-B4A7-B60F51ADA2DD}" type="pres">
      <dgm:prSet presAssocID="{5837A3B3-CC30-47BE-A914-5415591A798C}" presName="LevelTwoTextNode" presStyleLbl="node2" presStyleIdx="2" presStyleCnt="3" custScaleY="151977">
        <dgm:presLayoutVars>
          <dgm:chPref val="3"/>
        </dgm:presLayoutVars>
      </dgm:prSet>
      <dgm:spPr/>
    </dgm:pt>
    <dgm:pt modelId="{A8C14D75-FEA9-4442-B3F0-D7297535AC1F}" type="pres">
      <dgm:prSet presAssocID="{5837A3B3-CC30-47BE-A914-5415591A798C}" presName="level3hierChild" presStyleCnt="0"/>
      <dgm:spPr/>
    </dgm:pt>
  </dgm:ptLst>
  <dgm:cxnLst>
    <dgm:cxn modelId="{4A7ADD0F-2ED3-4A52-9A72-F71DF853A538}" srcId="{6729E7A6-9947-48B0-B398-296557543851}" destId="{C93530AF-6AEC-4A85-A001-212376D0AFBA}" srcOrd="0" destOrd="0" parTransId="{5B541349-7D97-4C4E-B777-FE8D35CDC601}" sibTransId="{DD52C734-7F06-4876-9F14-7DE122B041C9}"/>
    <dgm:cxn modelId="{64449220-2464-467C-A5BC-418677FA63FD}" type="presOf" srcId="{B9AC3637-5CDA-40CA-874D-F8AA58E23658}" destId="{4EA147F2-5266-4C22-9A05-9704468A9DB7}" srcOrd="0" destOrd="0" presId="urn:microsoft.com/office/officeart/2008/layout/HorizontalMultiLevelHierarchy"/>
    <dgm:cxn modelId="{5CD8DE26-D7C6-4B89-BCF2-63828A215968}" srcId="{C93530AF-6AEC-4A85-A001-212376D0AFBA}" destId="{45FCD40F-1CA6-4476-8C7F-EDBCD64E333F}" srcOrd="0" destOrd="0" parTransId="{BBC8D570-8787-4365-920F-81416E33A130}" sibTransId="{8253A3FC-5C73-4EC9-B05C-C0B31673C706}"/>
    <dgm:cxn modelId="{61F0C629-C565-437A-8CDC-2935712BA05D}" type="presOf" srcId="{BBC8D570-8787-4365-920F-81416E33A130}" destId="{D2CBD385-958C-4857-BC9B-9FB64939E981}" srcOrd="1" destOrd="0" presId="urn:microsoft.com/office/officeart/2008/layout/HorizontalMultiLevelHierarchy"/>
    <dgm:cxn modelId="{13CE373A-C555-48C1-BA43-62F8EFEAA2BF}" srcId="{C93530AF-6AEC-4A85-A001-212376D0AFBA}" destId="{5837A3B3-CC30-47BE-A914-5415591A798C}" srcOrd="2" destOrd="0" parTransId="{6932B7D6-930B-4F7D-BFF9-FBC924720542}" sibTransId="{2905C250-A780-446A-9B11-25146BF96F04}"/>
    <dgm:cxn modelId="{9672683A-DB62-4042-A028-BAEF3E568C76}" type="presOf" srcId="{C93530AF-6AEC-4A85-A001-212376D0AFBA}" destId="{D3099852-A3D3-421A-9FC8-4EF02FEEC878}" srcOrd="0" destOrd="0" presId="urn:microsoft.com/office/officeart/2008/layout/HorizontalMultiLevelHierarchy"/>
    <dgm:cxn modelId="{C550FE4D-EEEE-495C-8824-515EEA2F289E}" type="presOf" srcId="{5837A3B3-CC30-47BE-A914-5415591A798C}" destId="{0DA0CA72-FE71-4C97-B4A7-B60F51ADA2DD}" srcOrd="0" destOrd="0" presId="urn:microsoft.com/office/officeart/2008/layout/HorizontalMultiLevelHierarchy"/>
    <dgm:cxn modelId="{FE4BCE6F-16D6-4054-9627-27935E4A8EA2}" type="presOf" srcId="{DA532907-428C-4383-A123-EEEF57ECF1C3}" destId="{BA8778CC-C3E1-4DA0-9676-20AA0A76AA97}" srcOrd="1" destOrd="0" presId="urn:microsoft.com/office/officeart/2008/layout/HorizontalMultiLevelHierarchy"/>
    <dgm:cxn modelId="{AAE85157-B619-4203-A4E3-65EB3DC1AA52}" type="presOf" srcId="{DA532907-428C-4383-A123-EEEF57ECF1C3}" destId="{D1349209-7B46-4AD2-8813-7B5CD0841ACF}" srcOrd="0" destOrd="0" presId="urn:microsoft.com/office/officeart/2008/layout/HorizontalMultiLevelHierarchy"/>
    <dgm:cxn modelId="{06E0448E-DE14-4618-B16D-42A29D12E09A}" type="presOf" srcId="{6729E7A6-9947-48B0-B398-296557543851}" destId="{630C77E7-4B7C-4C07-BC56-3F978B67E2B9}" srcOrd="0" destOrd="0" presId="urn:microsoft.com/office/officeart/2008/layout/HorizontalMultiLevelHierarchy"/>
    <dgm:cxn modelId="{9F2E74A2-A503-4EA7-A842-134E1E403CCF}" type="presOf" srcId="{6932B7D6-930B-4F7D-BFF9-FBC924720542}" destId="{A3E60902-5D63-4EAB-8701-AB602D4D942D}" srcOrd="0" destOrd="0" presId="urn:microsoft.com/office/officeart/2008/layout/HorizontalMultiLevelHierarchy"/>
    <dgm:cxn modelId="{4E732CAA-6035-4B71-AA68-EED8F47F6E31}" type="presOf" srcId="{BBC8D570-8787-4365-920F-81416E33A130}" destId="{C07B7741-EE98-4F93-807C-31B42C48F7F5}" srcOrd="0" destOrd="0" presId="urn:microsoft.com/office/officeart/2008/layout/HorizontalMultiLevelHierarchy"/>
    <dgm:cxn modelId="{72438CD4-E284-49D2-93BB-31C2D841A99E}" type="presOf" srcId="{45FCD40F-1CA6-4476-8C7F-EDBCD64E333F}" destId="{76429330-651A-4103-8E20-E1B86E70FEC8}" srcOrd="0" destOrd="0" presId="urn:microsoft.com/office/officeart/2008/layout/HorizontalMultiLevelHierarchy"/>
    <dgm:cxn modelId="{3054B9DE-C9A3-4484-A1F1-EE94751E152A}" type="presOf" srcId="{6932B7D6-930B-4F7D-BFF9-FBC924720542}" destId="{C2BC7518-89E7-4F39-9DC9-8AF04404045A}" srcOrd="1" destOrd="0" presId="urn:microsoft.com/office/officeart/2008/layout/HorizontalMultiLevelHierarchy"/>
    <dgm:cxn modelId="{8BAA4CF4-8D7B-44C3-AD54-4C86F3659DE4}" srcId="{C93530AF-6AEC-4A85-A001-212376D0AFBA}" destId="{B9AC3637-5CDA-40CA-874D-F8AA58E23658}" srcOrd="1" destOrd="0" parTransId="{DA532907-428C-4383-A123-EEEF57ECF1C3}" sibTransId="{2D7DE891-5FCF-4231-B705-2D084A43EA16}"/>
    <dgm:cxn modelId="{D9FDB42D-F1B5-41BE-BD58-FFAA1D3C56C4}" type="presParOf" srcId="{630C77E7-4B7C-4C07-BC56-3F978B67E2B9}" destId="{64529C93-352E-4185-A091-5DCE8230078C}" srcOrd="0" destOrd="0" presId="urn:microsoft.com/office/officeart/2008/layout/HorizontalMultiLevelHierarchy"/>
    <dgm:cxn modelId="{4DAAE7AA-0408-457A-8FEB-99C3F345C071}" type="presParOf" srcId="{64529C93-352E-4185-A091-5DCE8230078C}" destId="{D3099852-A3D3-421A-9FC8-4EF02FEEC878}" srcOrd="0" destOrd="0" presId="urn:microsoft.com/office/officeart/2008/layout/HorizontalMultiLevelHierarchy"/>
    <dgm:cxn modelId="{04CBDEF5-9F50-449B-96DF-B3656A10D6F3}" type="presParOf" srcId="{64529C93-352E-4185-A091-5DCE8230078C}" destId="{D63A6EA3-EF58-463E-813F-5C774E7D90BA}" srcOrd="1" destOrd="0" presId="urn:microsoft.com/office/officeart/2008/layout/HorizontalMultiLevelHierarchy"/>
    <dgm:cxn modelId="{4DE2AE60-5507-4DB4-8511-A22C261897F2}" type="presParOf" srcId="{D63A6EA3-EF58-463E-813F-5C774E7D90BA}" destId="{C07B7741-EE98-4F93-807C-31B42C48F7F5}" srcOrd="0" destOrd="0" presId="urn:microsoft.com/office/officeart/2008/layout/HorizontalMultiLevelHierarchy"/>
    <dgm:cxn modelId="{055AF926-38F0-4CE0-8FC5-51554F88D7A2}" type="presParOf" srcId="{C07B7741-EE98-4F93-807C-31B42C48F7F5}" destId="{D2CBD385-958C-4857-BC9B-9FB64939E981}" srcOrd="0" destOrd="0" presId="urn:microsoft.com/office/officeart/2008/layout/HorizontalMultiLevelHierarchy"/>
    <dgm:cxn modelId="{441D353D-1DAE-4C9B-82B2-26A9483A059C}" type="presParOf" srcId="{D63A6EA3-EF58-463E-813F-5C774E7D90BA}" destId="{D8717FC7-60C1-40FC-9B25-9852D99BE777}" srcOrd="1" destOrd="0" presId="urn:microsoft.com/office/officeart/2008/layout/HorizontalMultiLevelHierarchy"/>
    <dgm:cxn modelId="{E1E695AB-CAAC-4B54-B1CF-6A94DF1D1FAA}" type="presParOf" srcId="{D8717FC7-60C1-40FC-9B25-9852D99BE777}" destId="{76429330-651A-4103-8E20-E1B86E70FEC8}" srcOrd="0" destOrd="0" presId="urn:microsoft.com/office/officeart/2008/layout/HorizontalMultiLevelHierarchy"/>
    <dgm:cxn modelId="{5CB54DEC-8F1E-4005-9B83-294C8489470C}" type="presParOf" srcId="{D8717FC7-60C1-40FC-9B25-9852D99BE777}" destId="{D8A6335F-8863-437C-8504-9CE3991E6363}" srcOrd="1" destOrd="0" presId="urn:microsoft.com/office/officeart/2008/layout/HorizontalMultiLevelHierarchy"/>
    <dgm:cxn modelId="{35906B62-2594-4935-98FC-48CE1013283C}" type="presParOf" srcId="{D63A6EA3-EF58-463E-813F-5C774E7D90BA}" destId="{D1349209-7B46-4AD2-8813-7B5CD0841ACF}" srcOrd="2" destOrd="0" presId="urn:microsoft.com/office/officeart/2008/layout/HorizontalMultiLevelHierarchy"/>
    <dgm:cxn modelId="{B6187D1E-AB85-4A1C-AAD6-841F029953E1}" type="presParOf" srcId="{D1349209-7B46-4AD2-8813-7B5CD0841ACF}" destId="{BA8778CC-C3E1-4DA0-9676-20AA0A76AA97}" srcOrd="0" destOrd="0" presId="urn:microsoft.com/office/officeart/2008/layout/HorizontalMultiLevelHierarchy"/>
    <dgm:cxn modelId="{81FCE074-BFCE-4BD0-BBAC-F52112B30CBE}" type="presParOf" srcId="{D63A6EA3-EF58-463E-813F-5C774E7D90BA}" destId="{A9D9488A-D1F4-4328-83F5-48B8CFAFBC7C}" srcOrd="3" destOrd="0" presId="urn:microsoft.com/office/officeart/2008/layout/HorizontalMultiLevelHierarchy"/>
    <dgm:cxn modelId="{0C991218-A3F3-43E7-A295-3375742430A5}" type="presParOf" srcId="{A9D9488A-D1F4-4328-83F5-48B8CFAFBC7C}" destId="{4EA147F2-5266-4C22-9A05-9704468A9DB7}" srcOrd="0" destOrd="0" presId="urn:microsoft.com/office/officeart/2008/layout/HorizontalMultiLevelHierarchy"/>
    <dgm:cxn modelId="{BF44676A-E1D8-44FF-AE92-80A00D68D3E6}" type="presParOf" srcId="{A9D9488A-D1F4-4328-83F5-48B8CFAFBC7C}" destId="{4E5D72D4-21FB-4739-992E-82D685CF104B}" srcOrd="1" destOrd="0" presId="urn:microsoft.com/office/officeart/2008/layout/HorizontalMultiLevelHierarchy"/>
    <dgm:cxn modelId="{822C67D7-3D94-468B-8B05-91F119B09EBE}" type="presParOf" srcId="{D63A6EA3-EF58-463E-813F-5C774E7D90BA}" destId="{A3E60902-5D63-4EAB-8701-AB602D4D942D}" srcOrd="4" destOrd="0" presId="urn:microsoft.com/office/officeart/2008/layout/HorizontalMultiLevelHierarchy"/>
    <dgm:cxn modelId="{EFA38606-7644-4F22-8C68-6CDB581725F8}" type="presParOf" srcId="{A3E60902-5D63-4EAB-8701-AB602D4D942D}" destId="{C2BC7518-89E7-4F39-9DC9-8AF04404045A}" srcOrd="0" destOrd="0" presId="urn:microsoft.com/office/officeart/2008/layout/HorizontalMultiLevelHierarchy"/>
    <dgm:cxn modelId="{7AECD746-BBD0-4352-B8AE-6E9A1C4226FC}" type="presParOf" srcId="{D63A6EA3-EF58-463E-813F-5C774E7D90BA}" destId="{F2AD179C-E06D-4314-AB71-9FBD2675A355}" srcOrd="5" destOrd="0" presId="urn:microsoft.com/office/officeart/2008/layout/HorizontalMultiLevelHierarchy"/>
    <dgm:cxn modelId="{F50DC859-1050-4EA9-B056-7DFFE17490F6}" type="presParOf" srcId="{F2AD179C-E06D-4314-AB71-9FBD2675A355}" destId="{0DA0CA72-FE71-4C97-B4A7-B60F51ADA2DD}" srcOrd="0" destOrd="0" presId="urn:microsoft.com/office/officeart/2008/layout/HorizontalMultiLevelHierarchy"/>
    <dgm:cxn modelId="{FBFCBE5A-1145-4148-A4BB-EA18BA64C595}" type="presParOf" srcId="{F2AD179C-E06D-4314-AB71-9FBD2675A355}" destId="{A8C14D75-FEA9-4442-B3F0-D7297535AC1F}"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CC8A1D-2426-4CEB-A99C-03CF2BB44D8C}">
      <dsp:nvSpPr>
        <dsp:cNvPr id="0" name=""/>
        <dsp:cNvSpPr/>
      </dsp:nvSpPr>
      <dsp:spPr>
        <a:xfrm>
          <a:off x="0" y="0"/>
          <a:ext cx="1905990" cy="1905990"/>
        </a:xfrm>
        <a:prstGeom prst="pie">
          <a:avLst>
            <a:gd name="adj1" fmla="val 5400000"/>
            <a:gd name="adj2" fmla="val 162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EE441604-DF18-4360-A178-54EF08CB0BF8}">
      <dsp:nvSpPr>
        <dsp:cNvPr id="0" name=""/>
        <dsp:cNvSpPr/>
      </dsp:nvSpPr>
      <dsp:spPr>
        <a:xfrm>
          <a:off x="952994" y="0"/>
          <a:ext cx="7296379" cy="190599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r" defTabSz="889000" rtl="1">
            <a:lnSpc>
              <a:spcPct val="150000"/>
            </a:lnSpc>
            <a:spcBef>
              <a:spcPct val="0"/>
            </a:spcBef>
            <a:spcAft>
              <a:spcPct val="35000"/>
            </a:spcAft>
            <a:buNone/>
          </a:pPr>
          <a:r>
            <a:rPr lang="ar-JO" sz="2000" kern="1200"/>
            <a:t>نسعى إلى تمكين الأسرة المصرية من خلال </a:t>
          </a:r>
          <a:r>
            <a:rPr lang="ar-EG" sz="2000" kern="1200"/>
            <a:t>التوعيه بمبادرات مصر</a:t>
          </a:r>
          <a:r>
            <a:rPr lang="ar-JO" sz="2000" kern="1200"/>
            <a:t>الرقمية، </a:t>
          </a:r>
          <a:r>
            <a:rPr lang="ar-EG" sz="2000" kern="1200"/>
            <a:t>والتي </a:t>
          </a:r>
          <a:r>
            <a:rPr lang="ar-JO" sz="2000" kern="1200"/>
            <a:t>تتيح لجميع أفراد</a:t>
          </a:r>
          <a:r>
            <a:rPr lang="ar-EG" sz="2000" kern="1200"/>
            <a:t> الاسرة</a:t>
          </a:r>
          <a:r>
            <a:rPr lang="ar-JO" sz="2000" kern="1200"/>
            <a:t> الاستفادة من التكنولوجيا الحديثة، وتؤهلهم لسوق العمل المتطور، مما يحقق نموًا مستدامًا ويواكب تطلعات رؤية مصر الرقمية.</a:t>
          </a:r>
          <a:endParaRPr lang="en-US" sz="2000" kern="1200"/>
        </a:p>
      </dsp:txBody>
      <dsp:txXfrm>
        <a:off x="952994" y="0"/>
        <a:ext cx="7296379" cy="19059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AD46C9-DEF8-45BC-8215-32E89EE0371C}">
      <dsp:nvSpPr>
        <dsp:cNvPr id="0" name=""/>
        <dsp:cNvSpPr/>
      </dsp:nvSpPr>
      <dsp:spPr>
        <a:xfrm>
          <a:off x="0" y="0"/>
          <a:ext cx="1905990" cy="1905990"/>
        </a:xfrm>
        <a:prstGeom prst="pie">
          <a:avLst>
            <a:gd name="adj1" fmla="val 5400000"/>
            <a:gd name="adj2" fmla="val 162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2A6AEAD1-4844-49D8-BB9C-D3EBDBB737BC}">
      <dsp:nvSpPr>
        <dsp:cNvPr id="0" name=""/>
        <dsp:cNvSpPr/>
      </dsp:nvSpPr>
      <dsp:spPr>
        <a:xfrm>
          <a:off x="952994" y="0"/>
          <a:ext cx="7296379" cy="190599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r" defTabSz="889000" rtl="1">
            <a:lnSpc>
              <a:spcPct val="150000"/>
            </a:lnSpc>
            <a:spcBef>
              <a:spcPct val="0"/>
            </a:spcBef>
            <a:spcAft>
              <a:spcPct val="35000"/>
            </a:spcAft>
            <a:buNone/>
          </a:pPr>
          <a:r>
            <a:rPr lang="ar-JO" sz="2000" kern="1200" dirty="0"/>
            <a:t>نطمح إلى بناء مجتمع رقمي متكامل، تمتلك فيه كل أسرة مصرية المهارات اللازمة لاستخدام التكنولوجيا بفعالية وأمان، مما يسهم في تحسين جودة الحياة، وتعزيز فرص التعلم والعمل، والمشاركة الفعالة في الاقتصاد الرقمي.</a:t>
          </a:r>
          <a:endParaRPr lang="en-US" sz="2000" kern="1200" dirty="0"/>
        </a:p>
      </dsp:txBody>
      <dsp:txXfrm>
        <a:off x="952994" y="0"/>
        <a:ext cx="7296379" cy="19059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28394B-5E09-4CFC-9069-5F2C04D61807}">
      <dsp:nvSpPr>
        <dsp:cNvPr id="0" name=""/>
        <dsp:cNvSpPr/>
      </dsp:nvSpPr>
      <dsp:spPr>
        <a:xfrm>
          <a:off x="773504" y="1917023"/>
          <a:ext cx="3329284" cy="1664642"/>
        </a:xfrm>
        <a:prstGeom prst="roundRect">
          <a:avLst>
            <a:gd name="adj" fmla="val 10000"/>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1">
            <a:lnSpc>
              <a:spcPct val="90000"/>
            </a:lnSpc>
            <a:spcBef>
              <a:spcPct val="0"/>
            </a:spcBef>
            <a:spcAft>
              <a:spcPct val="35000"/>
            </a:spcAft>
            <a:buNone/>
          </a:pPr>
          <a:r>
            <a:rPr lang="ar-JO" sz="2000" b="1" kern="1200" cap="none" spc="0">
              <a:ln w="0"/>
              <a:effectLst>
                <a:outerShdw blurRad="38100" dist="25400" dir="5400000" algn="ctr" rotWithShape="0">
                  <a:srgbClr val="6E747A">
                    <a:alpha val="43000"/>
                  </a:srgbClr>
                </a:outerShdw>
              </a:effectLst>
            </a:rPr>
            <a:t>أهداف الحملة</a:t>
          </a:r>
          <a:endParaRPr lang="en-US" sz="2000" b="1" kern="1200" cap="none" spc="0" dirty="0">
            <a:ln w="0"/>
            <a:effectLst>
              <a:outerShdw blurRad="38100" dist="25400" dir="5400000" algn="ctr" rotWithShape="0">
                <a:srgbClr val="6E747A">
                  <a:alpha val="43000"/>
                </a:srgbClr>
              </a:outerShdw>
            </a:effectLst>
          </a:endParaRPr>
        </a:p>
      </dsp:txBody>
      <dsp:txXfrm>
        <a:off x="822260" y="1965779"/>
        <a:ext cx="3231772" cy="1567130"/>
      </dsp:txXfrm>
    </dsp:sp>
    <dsp:sp modelId="{5705DDCF-4F95-4F67-B10A-1B968834A6DF}">
      <dsp:nvSpPr>
        <dsp:cNvPr id="0" name=""/>
        <dsp:cNvSpPr/>
      </dsp:nvSpPr>
      <dsp:spPr>
        <a:xfrm rot="18289469">
          <a:off x="3602653" y="1764929"/>
          <a:ext cx="2331984" cy="54492"/>
        </a:xfrm>
        <a:custGeom>
          <a:avLst/>
          <a:gdLst/>
          <a:ahLst/>
          <a:cxnLst/>
          <a:rect l="0" t="0" r="0" b="0"/>
          <a:pathLst>
            <a:path>
              <a:moveTo>
                <a:pt x="0" y="27246"/>
              </a:moveTo>
              <a:lnTo>
                <a:pt x="2331984" y="27246"/>
              </a:lnTo>
            </a:path>
          </a:pathLst>
        </a:custGeom>
        <a:noFill/>
        <a:ln w="19050" cap="flat" cmpd="sng" algn="ctr">
          <a:solidFill>
            <a:schemeClr val="accent1">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rtl="1">
            <a:lnSpc>
              <a:spcPct val="90000"/>
            </a:lnSpc>
            <a:spcBef>
              <a:spcPct val="0"/>
            </a:spcBef>
            <a:spcAft>
              <a:spcPct val="35000"/>
            </a:spcAft>
            <a:buNone/>
          </a:pPr>
          <a:endParaRPr lang="en-US" sz="800" b="1" kern="1200" cap="none" spc="0">
            <a:ln w="0"/>
            <a:solidFill>
              <a:schemeClr val="accent1"/>
            </a:solidFill>
            <a:effectLst>
              <a:outerShdw blurRad="38100" dist="25400" dir="5400000" algn="ctr" rotWithShape="0">
                <a:srgbClr val="6E747A">
                  <a:alpha val="43000"/>
                </a:srgbClr>
              </a:outerShdw>
            </a:effectLst>
          </a:endParaRPr>
        </a:p>
      </dsp:txBody>
      <dsp:txXfrm>
        <a:off x="4710345" y="1733875"/>
        <a:ext cx="116599" cy="116599"/>
      </dsp:txXfrm>
    </dsp:sp>
    <dsp:sp modelId="{45024635-7B06-408F-BBE0-86D0A4D50BED}">
      <dsp:nvSpPr>
        <dsp:cNvPr id="0" name=""/>
        <dsp:cNvSpPr/>
      </dsp:nvSpPr>
      <dsp:spPr>
        <a:xfrm>
          <a:off x="5434502" y="2684"/>
          <a:ext cx="3329284" cy="1664642"/>
        </a:xfrm>
        <a:prstGeom prst="roundRect">
          <a:avLst>
            <a:gd name="adj" fmla="val 10000"/>
          </a:avLst>
        </a:prstGeom>
        <a:gradFill rotWithShape="0">
          <a:gsLst>
            <a:gs pos="0">
              <a:schemeClr val="accent1">
                <a:tint val="99000"/>
                <a:hueOff val="0"/>
                <a:satOff val="0"/>
                <a:lumOff val="0"/>
                <a:alphaOff val="0"/>
                <a:satMod val="103000"/>
                <a:lumMod val="102000"/>
                <a:tint val="94000"/>
              </a:schemeClr>
            </a:gs>
            <a:gs pos="50000">
              <a:schemeClr val="accent1">
                <a:tint val="99000"/>
                <a:hueOff val="0"/>
                <a:satOff val="0"/>
                <a:lumOff val="0"/>
                <a:alphaOff val="0"/>
                <a:satMod val="110000"/>
                <a:lumMod val="100000"/>
                <a:shade val="100000"/>
              </a:schemeClr>
            </a:gs>
            <a:gs pos="100000">
              <a:schemeClr val="accent1">
                <a:tint val="99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1">
            <a:lnSpc>
              <a:spcPct val="90000"/>
            </a:lnSpc>
            <a:spcBef>
              <a:spcPct val="0"/>
            </a:spcBef>
            <a:spcAft>
              <a:spcPct val="35000"/>
            </a:spcAft>
            <a:buNone/>
          </a:pPr>
          <a:r>
            <a:rPr lang="ar-JO" sz="1800" b="1" kern="1200" cap="none" spc="0" dirty="0">
              <a:ln w="0"/>
              <a:effectLst>
                <a:outerShdw blurRad="38100" dist="25400" dir="5400000" algn="ctr" rotWithShape="0">
                  <a:srgbClr val="6E747A">
                    <a:alpha val="43000"/>
                  </a:srgbClr>
                </a:outerShdw>
              </a:effectLst>
            </a:rPr>
            <a:t>نشر الوعي بأهمية التعلم الرقمي لكافة الفئات العمرية.</a:t>
          </a:r>
          <a:endParaRPr lang="en-US" sz="1800" b="1" kern="1200" cap="none" spc="0" dirty="0">
            <a:ln w="0"/>
            <a:effectLst>
              <a:outerShdw blurRad="38100" dist="25400" dir="5400000" algn="ctr" rotWithShape="0">
                <a:srgbClr val="6E747A">
                  <a:alpha val="43000"/>
                </a:srgbClr>
              </a:outerShdw>
            </a:effectLst>
          </a:endParaRPr>
        </a:p>
      </dsp:txBody>
      <dsp:txXfrm>
        <a:off x="5483258" y="51440"/>
        <a:ext cx="3231772" cy="1567130"/>
      </dsp:txXfrm>
    </dsp:sp>
    <dsp:sp modelId="{79378B12-7F83-4791-8E4B-E4319909005A}">
      <dsp:nvSpPr>
        <dsp:cNvPr id="0" name=""/>
        <dsp:cNvSpPr/>
      </dsp:nvSpPr>
      <dsp:spPr>
        <a:xfrm>
          <a:off x="4102788" y="2722098"/>
          <a:ext cx="1331713" cy="54492"/>
        </a:xfrm>
        <a:custGeom>
          <a:avLst/>
          <a:gdLst/>
          <a:ahLst/>
          <a:cxnLst/>
          <a:rect l="0" t="0" r="0" b="0"/>
          <a:pathLst>
            <a:path>
              <a:moveTo>
                <a:pt x="0" y="27246"/>
              </a:moveTo>
              <a:lnTo>
                <a:pt x="1331713" y="27246"/>
              </a:lnTo>
            </a:path>
          </a:pathLst>
        </a:custGeom>
        <a:noFill/>
        <a:ln w="19050" cap="flat" cmpd="sng" algn="ctr">
          <a:solidFill>
            <a:schemeClr val="accent1">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rtl="1">
            <a:lnSpc>
              <a:spcPct val="90000"/>
            </a:lnSpc>
            <a:spcBef>
              <a:spcPct val="0"/>
            </a:spcBef>
            <a:spcAft>
              <a:spcPct val="35000"/>
            </a:spcAft>
            <a:buNone/>
          </a:pPr>
          <a:endParaRPr lang="en-US" sz="500" b="1" kern="1200" cap="none" spc="0">
            <a:ln w="0"/>
            <a:solidFill>
              <a:schemeClr val="accent1"/>
            </a:solidFill>
            <a:effectLst>
              <a:outerShdw blurRad="38100" dist="25400" dir="5400000" algn="ctr" rotWithShape="0">
                <a:srgbClr val="6E747A">
                  <a:alpha val="43000"/>
                </a:srgbClr>
              </a:outerShdw>
            </a:effectLst>
          </a:endParaRPr>
        </a:p>
      </dsp:txBody>
      <dsp:txXfrm>
        <a:off x="4735352" y="2716051"/>
        <a:ext cx="66585" cy="66585"/>
      </dsp:txXfrm>
    </dsp:sp>
    <dsp:sp modelId="{005F7138-BB97-4A04-8E0D-5568ED16B3B6}">
      <dsp:nvSpPr>
        <dsp:cNvPr id="0" name=""/>
        <dsp:cNvSpPr/>
      </dsp:nvSpPr>
      <dsp:spPr>
        <a:xfrm>
          <a:off x="5434502" y="1917023"/>
          <a:ext cx="3329284" cy="1664642"/>
        </a:xfrm>
        <a:prstGeom prst="roundRect">
          <a:avLst>
            <a:gd name="adj" fmla="val 10000"/>
          </a:avLst>
        </a:prstGeom>
        <a:gradFill rotWithShape="0">
          <a:gsLst>
            <a:gs pos="0">
              <a:schemeClr val="accent1">
                <a:tint val="99000"/>
                <a:hueOff val="0"/>
                <a:satOff val="0"/>
                <a:lumOff val="0"/>
                <a:alphaOff val="0"/>
                <a:satMod val="103000"/>
                <a:lumMod val="102000"/>
                <a:tint val="94000"/>
              </a:schemeClr>
            </a:gs>
            <a:gs pos="50000">
              <a:schemeClr val="accent1">
                <a:tint val="99000"/>
                <a:hueOff val="0"/>
                <a:satOff val="0"/>
                <a:lumOff val="0"/>
                <a:alphaOff val="0"/>
                <a:satMod val="110000"/>
                <a:lumMod val="100000"/>
                <a:shade val="100000"/>
              </a:schemeClr>
            </a:gs>
            <a:gs pos="100000">
              <a:schemeClr val="accent1">
                <a:tint val="99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1">
            <a:lnSpc>
              <a:spcPct val="90000"/>
            </a:lnSpc>
            <a:spcBef>
              <a:spcPct val="0"/>
            </a:spcBef>
            <a:spcAft>
              <a:spcPct val="35000"/>
            </a:spcAft>
            <a:buNone/>
          </a:pPr>
          <a:r>
            <a:rPr lang="ar-JO" sz="1800" b="1" kern="1200" cap="none" spc="0" dirty="0">
              <a:ln w="0"/>
              <a:effectLst>
                <a:outerShdw blurRad="38100" dist="25400" dir="5400000" algn="ctr" rotWithShape="0">
                  <a:srgbClr val="6E747A">
                    <a:alpha val="43000"/>
                  </a:srgbClr>
                </a:outerShdw>
              </a:effectLst>
            </a:rPr>
            <a:t>توفير دورات تدريبية متخصصة ضمن مبادرة "مصر الرقمية".</a:t>
          </a:r>
          <a:endParaRPr lang="en-US" sz="1800" b="1" kern="1200" cap="none" spc="0" dirty="0">
            <a:ln w="0"/>
            <a:effectLst>
              <a:outerShdw blurRad="38100" dist="25400" dir="5400000" algn="ctr" rotWithShape="0">
                <a:srgbClr val="6E747A">
                  <a:alpha val="43000"/>
                </a:srgbClr>
              </a:outerShdw>
            </a:effectLst>
          </a:endParaRPr>
        </a:p>
      </dsp:txBody>
      <dsp:txXfrm>
        <a:off x="5483258" y="1965779"/>
        <a:ext cx="3231772" cy="1567130"/>
      </dsp:txXfrm>
    </dsp:sp>
    <dsp:sp modelId="{03DA0D9D-97C1-4795-BED1-61E7D82630B1}">
      <dsp:nvSpPr>
        <dsp:cNvPr id="0" name=""/>
        <dsp:cNvSpPr/>
      </dsp:nvSpPr>
      <dsp:spPr>
        <a:xfrm rot="3310531">
          <a:off x="3602653" y="3679267"/>
          <a:ext cx="2331984" cy="54492"/>
        </a:xfrm>
        <a:custGeom>
          <a:avLst/>
          <a:gdLst/>
          <a:ahLst/>
          <a:cxnLst/>
          <a:rect l="0" t="0" r="0" b="0"/>
          <a:pathLst>
            <a:path>
              <a:moveTo>
                <a:pt x="0" y="27246"/>
              </a:moveTo>
              <a:lnTo>
                <a:pt x="2331984" y="27246"/>
              </a:lnTo>
            </a:path>
          </a:pathLst>
        </a:custGeom>
        <a:noFill/>
        <a:ln w="19050" cap="flat" cmpd="sng" algn="ctr">
          <a:solidFill>
            <a:schemeClr val="accent1">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rtl="1">
            <a:lnSpc>
              <a:spcPct val="90000"/>
            </a:lnSpc>
            <a:spcBef>
              <a:spcPct val="0"/>
            </a:spcBef>
            <a:spcAft>
              <a:spcPct val="35000"/>
            </a:spcAft>
            <a:buNone/>
          </a:pPr>
          <a:endParaRPr lang="en-US" sz="800" b="1" kern="1200" cap="none" spc="0">
            <a:ln w="0"/>
            <a:solidFill>
              <a:schemeClr val="accent1"/>
            </a:solidFill>
            <a:effectLst>
              <a:outerShdw blurRad="38100" dist="25400" dir="5400000" algn="ctr" rotWithShape="0">
                <a:srgbClr val="6E747A">
                  <a:alpha val="43000"/>
                </a:srgbClr>
              </a:outerShdw>
            </a:effectLst>
          </a:endParaRPr>
        </a:p>
      </dsp:txBody>
      <dsp:txXfrm>
        <a:off x="4710345" y="3648214"/>
        <a:ext cx="116599" cy="116599"/>
      </dsp:txXfrm>
    </dsp:sp>
    <dsp:sp modelId="{C0F1DE07-A296-4A5F-AA45-B376E8AB70E1}">
      <dsp:nvSpPr>
        <dsp:cNvPr id="0" name=""/>
        <dsp:cNvSpPr/>
      </dsp:nvSpPr>
      <dsp:spPr>
        <a:xfrm>
          <a:off x="5434502" y="3831361"/>
          <a:ext cx="3329284" cy="1664642"/>
        </a:xfrm>
        <a:prstGeom prst="roundRect">
          <a:avLst>
            <a:gd name="adj" fmla="val 10000"/>
          </a:avLst>
        </a:prstGeom>
        <a:gradFill rotWithShape="0">
          <a:gsLst>
            <a:gs pos="0">
              <a:schemeClr val="accent1">
                <a:tint val="99000"/>
                <a:hueOff val="0"/>
                <a:satOff val="0"/>
                <a:lumOff val="0"/>
                <a:alphaOff val="0"/>
                <a:satMod val="103000"/>
                <a:lumMod val="102000"/>
                <a:tint val="94000"/>
              </a:schemeClr>
            </a:gs>
            <a:gs pos="50000">
              <a:schemeClr val="accent1">
                <a:tint val="99000"/>
                <a:hueOff val="0"/>
                <a:satOff val="0"/>
                <a:lumOff val="0"/>
                <a:alphaOff val="0"/>
                <a:satMod val="110000"/>
                <a:lumMod val="100000"/>
                <a:shade val="100000"/>
              </a:schemeClr>
            </a:gs>
            <a:gs pos="100000">
              <a:schemeClr val="accent1">
                <a:tint val="99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1">
            <a:lnSpc>
              <a:spcPct val="90000"/>
            </a:lnSpc>
            <a:spcBef>
              <a:spcPct val="0"/>
            </a:spcBef>
            <a:spcAft>
              <a:spcPct val="35000"/>
            </a:spcAft>
            <a:buNone/>
          </a:pPr>
          <a:r>
            <a:rPr lang="ar-JO" sz="1800" b="1" kern="1200" cap="none" spc="0" dirty="0">
              <a:ln w="0"/>
              <a:effectLst>
                <a:outerShdw blurRad="38100" dist="25400" dir="5400000" algn="ctr" rotWithShape="0">
                  <a:srgbClr val="6E747A">
                    <a:alpha val="43000"/>
                  </a:srgbClr>
                </a:outerShdw>
              </a:effectLst>
            </a:rPr>
            <a:t>تمكين الأسرة المصرية من الأدوات الرقمية التي تساعدها في تطوير مستقبلها.</a:t>
          </a:r>
          <a:endParaRPr lang="en-US" sz="1800" b="1" kern="1200" cap="none" spc="0" dirty="0">
            <a:ln w="0"/>
            <a:effectLst>
              <a:outerShdw blurRad="38100" dist="25400" dir="5400000" algn="ctr" rotWithShape="0">
                <a:srgbClr val="6E747A">
                  <a:alpha val="43000"/>
                </a:srgbClr>
              </a:outerShdw>
            </a:effectLst>
          </a:endParaRPr>
        </a:p>
      </dsp:txBody>
      <dsp:txXfrm>
        <a:off x="5483258" y="3880117"/>
        <a:ext cx="3231772" cy="15671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60902-5D63-4EAB-8701-AB602D4D942D}">
      <dsp:nvSpPr>
        <dsp:cNvPr id="0" name=""/>
        <dsp:cNvSpPr/>
      </dsp:nvSpPr>
      <dsp:spPr>
        <a:xfrm>
          <a:off x="2157797" y="2605548"/>
          <a:ext cx="648243" cy="1412196"/>
        </a:xfrm>
        <a:custGeom>
          <a:avLst/>
          <a:gdLst/>
          <a:ahLst/>
          <a:cxnLst/>
          <a:rect l="0" t="0" r="0" b="0"/>
          <a:pathLst>
            <a:path>
              <a:moveTo>
                <a:pt x="0" y="0"/>
              </a:moveTo>
              <a:lnTo>
                <a:pt x="324121" y="0"/>
              </a:lnTo>
              <a:lnTo>
                <a:pt x="324121" y="1412196"/>
              </a:lnTo>
              <a:lnTo>
                <a:pt x="648243" y="1412196"/>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rtl="1">
            <a:lnSpc>
              <a:spcPct val="90000"/>
            </a:lnSpc>
            <a:spcBef>
              <a:spcPct val="0"/>
            </a:spcBef>
            <a:spcAft>
              <a:spcPct val="35000"/>
            </a:spcAft>
            <a:buNone/>
          </a:pPr>
          <a:endParaRPr lang="en-US" sz="500" kern="1200"/>
        </a:p>
      </dsp:txBody>
      <dsp:txXfrm>
        <a:off x="2443072" y="3272799"/>
        <a:ext cx="77693" cy="77693"/>
      </dsp:txXfrm>
    </dsp:sp>
    <dsp:sp modelId="{D1349209-7B46-4AD2-8813-7B5CD0841ACF}">
      <dsp:nvSpPr>
        <dsp:cNvPr id="0" name=""/>
        <dsp:cNvSpPr/>
      </dsp:nvSpPr>
      <dsp:spPr>
        <a:xfrm>
          <a:off x="2157797" y="2460538"/>
          <a:ext cx="648243" cy="145009"/>
        </a:xfrm>
        <a:custGeom>
          <a:avLst/>
          <a:gdLst/>
          <a:ahLst/>
          <a:cxnLst/>
          <a:rect l="0" t="0" r="0" b="0"/>
          <a:pathLst>
            <a:path>
              <a:moveTo>
                <a:pt x="0" y="145009"/>
              </a:moveTo>
              <a:lnTo>
                <a:pt x="324121" y="145009"/>
              </a:lnTo>
              <a:lnTo>
                <a:pt x="324121" y="0"/>
              </a:lnTo>
              <a:lnTo>
                <a:pt x="648243" y="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rtl="1">
            <a:lnSpc>
              <a:spcPct val="90000"/>
            </a:lnSpc>
            <a:spcBef>
              <a:spcPct val="0"/>
            </a:spcBef>
            <a:spcAft>
              <a:spcPct val="35000"/>
            </a:spcAft>
            <a:buNone/>
          </a:pPr>
          <a:endParaRPr lang="en-US" sz="500" kern="1200"/>
        </a:p>
      </dsp:txBody>
      <dsp:txXfrm>
        <a:off x="2465312" y="2516436"/>
        <a:ext cx="33213" cy="33213"/>
      </dsp:txXfrm>
    </dsp:sp>
    <dsp:sp modelId="{C07B7741-EE98-4F93-807C-31B42C48F7F5}">
      <dsp:nvSpPr>
        <dsp:cNvPr id="0" name=""/>
        <dsp:cNvSpPr/>
      </dsp:nvSpPr>
      <dsp:spPr>
        <a:xfrm>
          <a:off x="2157797" y="1048341"/>
          <a:ext cx="648243" cy="1557206"/>
        </a:xfrm>
        <a:custGeom>
          <a:avLst/>
          <a:gdLst/>
          <a:ahLst/>
          <a:cxnLst/>
          <a:rect l="0" t="0" r="0" b="0"/>
          <a:pathLst>
            <a:path>
              <a:moveTo>
                <a:pt x="0" y="1557206"/>
              </a:moveTo>
              <a:lnTo>
                <a:pt x="324121" y="1557206"/>
              </a:lnTo>
              <a:lnTo>
                <a:pt x="324121" y="0"/>
              </a:lnTo>
              <a:lnTo>
                <a:pt x="648243" y="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rtl="1">
            <a:lnSpc>
              <a:spcPct val="90000"/>
            </a:lnSpc>
            <a:spcBef>
              <a:spcPct val="0"/>
            </a:spcBef>
            <a:spcAft>
              <a:spcPct val="35000"/>
            </a:spcAft>
            <a:buNone/>
          </a:pPr>
          <a:endParaRPr lang="en-US" sz="600" kern="1200"/>
        </a:p>
      </dsp:txBody>
      <dsp:txXfrm>
        <a:off x="2439750" y="1784776"/>
        <a:ext cx="84337" cy="84337"/>
      </dsp:txXfrm>
    </dsp:sp>
    <dsp:sp modelId="{D3099852-A3D3-421A-9FC8-4EF02FEEC878}">
      <dsp:nvSpPr>
        <dsp:cNvPr id="0" name=""/>
        <dsp:cNvSpPr/>
      </dsp:nvSpPr>
      <dsp:spPr>
        <a:xfrm rot="16200000">
          <a:off x="-936751" y="2111460"/>
          <a:ext cx="5200923" cy="98817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rtl="1">
            <a:lnSpc>
              <a:spcPct val="90000"/>
            </a:lnSpc>
            <a:spcBef>
              <a:spcPct val="0"/>
            </a:spcBef>
            <a:spcAft>
              <a:spcPct val="35000"/>
            </a:spcAft>
            <a:buNone/>
          </a:pPr>
          <a:r>
            <a:rPr lang="ar-JO" sz="2400" b="1" kern="1200" dirty="0"/>
            <a:t>الفئات المستهدفة</a:t>
          </a:r>
          <a:endParaRPr lang="en-US" sz="2400" b="1" kern="1200" dirty="0"/>
        </a:p>
      </dsp:txBody>
      <dsp:txXfrm>
        <a:off x="-936751" y="2111460"/>
        <a:ext cx="5200923" cy="988175"/>
      </dsp:txXfrm>
    </dsp:sp>
    <dsp:sp modelId="{76429330-651A-4103-8E20-E1B86E70FEC8}">
      <dsp:nvSpPr>
        <dsp:cNvPr id="0" name=""/>
        <dsp:cNvSpPr/>
      </dsp:nvSpPr>
      <dsp:spPr>
        <a:xfrm>
          <a:off x="2806040" y="442451"/>
          <a:ext cx="3241215" cy="121177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1">
            <a:lnSpc>
              <a:spcPct val="90000"/>
            </a:lnSpc>
            <a:spcBef>
              <a:spcPct val="0"/>
            </a:spcBef>
            <a:spcAft>
              <a:spcPct val="35000"/>
            </a:spcAft>
            <a:buNone/>
          </a:pPr>
          <a:r>
            <a:rPr lang="ar-JO" sz="2000" b="0" kern="1200" dirty="0"/>
            <a:t>الأطفال:</a:t>
          </a:r>
          <a:br>
            <a:rPr lang="ar-EG" sz="2000" b="0" kern="1200" dirty="0"/>
          </a:br>
          <a:r>
            <a:rPr lang="ar-JO" sz="2000" b="0" kern="1200" dirty="0"/>
            <a:t> تحفيزهم على استكشاف البرمجة وأساسيات التكنولوجيا.</a:t>
          </a:r>
          <a:endParaRPr lang="en-US" sz="2000" b="0" kern="1200" dirty="0"/>
        </a:p>
      </dsp:txBody>
      <dsp:txXfrm>
        <a:off x="2806040" y="442451"/>
        <a:ext cx="3241215" cy="1211779"/>
      </dsp:txXfrm>
    </dsp:sp>
    <dsp:sp modelId="{4EA147F2-5266-4C22-9A05-9704468A9DB7}">
      <dsp:nvSpPr>
        <dsp:cNvPr id="0" name=""/>
        <dsp:cNvSpPr/>
      </dsp:nvSpPr>
      <dsp:spPr>
        <a:xfrm>
          <a:off x="2806040" y="1901275"/>
          <a:ext cx="3241215" cy="111852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1">
            <a:lnSpc>
              <a:spcPct val="90000"/>
            </a:lnSpc>
            <a:spcBef>
              <a:spcPct val="0"/>
            </a:spcBef>
            <a:spcAft>
              <a:spcPct val="35000"/>
            </a:spcAft>
            <a:buNone/>
          </a:pPr>
          <a:r>
            <a:rPr lang="ar-JO" sz="2000" b="0" kern="1200" dirty="0"/>
            <a:t>الشباب: </a:t>
          </a:r>
          <a:br>
            <a:rPr lang="ar-EG" sz="2000" b="0" kern="1200" dirty="0"/>
          </a:br>
          <a:r>
            <a:rPr lang="ar-JO" sz="2000" b="0" kern="1200" dirty="0"/>
            <a:t>تمكينهم من المهارات التقنية المطلوبة في سوق العمل.</a:t>
          </a:r>
          <a:endParaRPr lang="en-US" sz="2000" b="0" kern="1200" dirty="0"/>
        </a:p>
      </dsp:txBody>
      <dsp:txXfrm>
        <a:off x="2806040" y="1901275"/>
        <a:ext cx="3241215" cy="1118525"/>
      </dsp:txXfrm>
    </dsp:sp>
    <dsp:sp modelId="{0DA0CA72-FE71-4C97-B4A7-B60F51ADA2DD}">
      <dsp:nvSpPr>
        <dsp:cNvPr id="0" name=""/>
        <dsp:cNvSpPr/>
      </dsp:nvSpPr>
      <dsp:spPr>
        <a:xfrm>
          <a:off x="2806040" y="3266844"/>
          <a:ext cx="3241215" cy="150179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1">
            <a:lnSpc>
              <a:spcPct val="90000"/>
            </a:lnSpc>
            <a:spcBef>
              <a:spcPct val="0"/>
            </a:spcBef>
            <a:spcAft>
              <a:spcPct val="35000"/>
            </a:spcAft>
            <a:buNone/>
          </a:pPr>
          <a:r>
            <a:rPr lang="ar-JO" sz="2000" b="0" kern="1200" dirty="0"/>
            <a:t>الآباء والأمهات:</a:t>
          </a:r>
          <a:br>
            <a:rPr lang="ar-EG" sz="2000" b="0" kern="1200" dirty="0"/>
          </a:br>
          <a:r>
            <a:rPr lang="ar-JO" sz="2000" b="0" kern="1200" dirty="0"/>
            <a:t> مساعدتهم على استخدام التكنولوجيا بفعالية لدعم تعليم أبنائهم وتحسين مهاراتهم المهنية.</a:t>
          </a:r>
          <a:endParaRPr lang="en-US" sz="2000" b="0" kern="1200" dirty="0"/>
        </a:p>
      </dsp:txBody>
      <dsp:txXfrm>
        <a:off x="2806040" y="3266844"/>
        <a:ext cx="3241215" cy="1501799"/>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562AF8-D69C-451F-B5DA-0CF32E6D8305}" type="datetimeFigureOut">
              <a:rPr lang="en-US" smtClean="0"/>
              <a:t>2/23/2025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A74BE1-ADBC-4DD1-AA91-7E4E099085A5}" type="slidenum">
              <a:rPr lang="en-US" smtClean="0"/>
              <a:t>‹#›</a:t>
            </a:fld>
            <a:endParaRPr lang="en-US"/>
          </a:p>
        </p:txBody>
      </p:sp>
    </p:spTree>
    <p:extLst>
      <p:ext uri="{BB962C8B-B14F-4D97-AF65-F5344CB8AC3E}">
        <p14:creationId xmlns:p14="http://schemas.microsoft.com/office/powerpoint/2010/main" val="4081034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Summarizing all information in previous slides the in one Canvas</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A683739-EEB3-460D-9357-AF9564B72F9E}" type="slidenum">
              <a:rPr lang="en-US" smtClean="0"/>
              <a:t>5</a:t>
            </a:fld>
            <a:endParaRPr lang="en-US"/>
          </a:p>
        </p:txBody>
      </p:sp>
    </p:spTree>
    <p:extLst>
      <p:ext uri="{BB962C8B-B14F-4D97-AF65-F5344CB8AC3E}">
        <p14:creationId xmlns:p14="http://schemas.microsoft.com/office/powerpoint/2010/main" val="1106664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28C98-D4DB-A4D2-6089-396246AB23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2FC249B-2B6A-E3EF-C086-5D63AEF1E7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877EC6-D07A-ECF5-F7DD-988D2F4B069C}"/>
              </a:ext>
            </a:extLst>
          </p:cNvPr>
          <p:cNvSpPr>
            <a:spLocks noGrp="1"/>
          </p:cNvSpPr>
          <p:nvPr>
            <p:ph type="dt" sz="half" idx="10"/>
          </p:nvPr>
        </p:nvSpPr>
        <p:spPr/>
        <p:txBody>
          <a:bodyPr/>
          <a:lstStyle/>
          <a:p>
            <a:fld id="{0C7D8412-7266-41E3-BD60-0EBA9E3B5458}" type="datetimeFigureOut">
              <a:rPr lang="en-US" smtClean="0"/>
              <a:t>2/23/2025</a:t>
            </a:fld>
            <a:endParaRPr lang="en-US"/>
          </a:p>
        </p:txBody>
      </p:sp>
      <p:sp>
        <p:nvSpPr>
          <p:cNvPr id="5" name="Footer Placeholder 4">
            <a:extLst>
              <a:ext uri="{FF2B5EF4-FFF2-40B4-BE49-F238E27FC236}">
                <a16:creationId xmlns:a16="http://schemas.microsoft.com/office/drawing/2014/main" id="{925B5A39-9AA7-69BF-5A04-94BA2DB38E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625551-9821-3C81-810E-11965644EED5}"/>
              </a:ext>
            </a:extLst>
          </p:cNvPr>
          <p:cNvSpPr>
            <a:spLocks noGrp="1"/>
          </p:cNvSpPr>
          <p:nvPr>
            <p:ph type="sldNum" sz="quarter" idx="12"/>
          </p:nvPr>
        </p:nvSpPr>
        <p:spPr/>
        <p:txBody>
          <a:bodyPr/>
          <a:lstStyle/>
          <a:p>
            <a:fld id="{567F6C4A-2378-44F2-B0C2-DB54624A6B4F}" type="slidenum">
              <a:rPr lang="en-US" smtClean="0"/>
              <a:t>‹#›</a:t>
            </a:fld>
            <a:endParaRPr lang="en-US"/>
          </a:p>
        </p:txBody>
      </p:sp>
    </p:spTree>
    <p:extLst>
      <p:ext uri="{BB962C8B-B14F-4D97-AF65-F5344CB8AC3E}">
        <p14:creationId xmlns:p14="http://schemas.microsoft.com/office/powerpoint/2010/main" val="2594470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165C9-A8A2-FD0C-F5D6-E1E82CBC289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12FB3E-FE31-ED31-A40B-6CE48CE131F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EFD5F5-EECD-068E-AC67-05678AB1A3A4}"/>
              </a:ext>
            </a:extLst>
          </p:cNvPr>
          <p:cNvSpPr>
            <a:spLocks noGrp="1"/>
          </p:cNvSpPr>
          <p:nvPr>
            <p:ph type="dt" sz="half" idx="10"/>
          </p:nvPr>
        </p:nvSpPr>
        <p:spPr/>
        <p:txBody>
          <a:bodyPr/>
          <a:lstStyle/>
          <a:p>
            <a:fld id="{0C7D8412-7266-41E3-BD60-0EBA9E3B5458}" type="datetimeFigureOut">
              <a:rPr lang="en-US" smtClean="0"/>
              <a:t>2/23/2025</a:t>
            </a:fld>
            <a:endParaRPr lang="en-US"/>
          </a:p>
        </p:txBody>
      </p:sp>
      <p:sp>
        <p:nvSpPr>
          <p:cNvPr id="5" name="Footer Placeholder 4">
            <a:extLst>
              <a:ext uri="{FF2B5EF4-FFF2-40B4-BE49-F238E27FC236}">
                <a16:creationId xmlns:a16="http://schemas.microsoft.com/office/drawing/2014/main" id="{250C4055-D7FD-9D43-CA63-2EE09139D5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4A81FE-4B02-D900-1BAE-30BB02CDE84F}"/>
              </a:ext>
            </a:extLst>
          </p:cNvPr>
          <p:cNvSpPr>
            <a:spLocks noGrp="1"/>
          </p:cNvSpPr>
          <p:nvPr>
            <p:ph type="sldNum" sz="quarter" idx="12"/>
          </p:nvPr>
        </p:nvSpPr>
        <p:spPr/>
        <p:txBody>
          <a:bodyPr/>
          <a:lstStyle/>
          <a:p>
            <a:fld id="{567F6C4A-2378-44F2-B0C2-DB54624A6B4F}" type="slidenum">
              <a:rPr lang="en-US" smtClean="0"/>
              <a:t>‹#›</a:t>
            </a:fld>
            <a:endParaRPr lang="en-US"/>
          </a:p>
        </p:txBody>
      </p:sp>
    </p:spTree>
    <p:extLst>
      <p:ext uri="{BB962C8B-B14F-4D97-AF65-F5344CB8AC3E}">
        <p14:creationId xmlns:p14="http://schemas.microsoft.com/office/powerpoint/2010/main" val="1524231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3D6E55-DB38-1B44-4C70-10C556B0023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6340FA-B2E2-D579-8C6E-94012D03E6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C2A23-70AD-F32A-072B-0632DE50FB7F}"/>
              </a:ext>
            </a:extLst>
          </p:cNvPr>
          <p:cNvSpPr>
            <a:spLocks noGrp="1"/>
          </p:cNvSpPr>
          <p:nvPr>
            <p:ph type="dt" sz="half" idx="10"/>
          </p:nvPr>
        </p:nvSpPr>
        <p:spPr/>
        <p:txBody>
          <a:bodyPr/>
          <a:lstStyle/>
          <a:p>
            <a:fld id="{0C7D8412-7266-41E3-BD60-0EBA9E3B5458}" type="datetimeFigureOut">
              <a:rPr lang="en-US" smtClean="0"/>
              <a:t>2/23/2025</a:t>
            </a:fld>
            <a:endParaRPr lang="en-US"/>
          </a:p>
        </p:txBody>
      </p:sp>
      <p:sp>
        <p:nvSpPr>
          <p:cNvPr id="5" name="Footer Placeholder 4">
            <a:extLst>
              <a:ext uri="{FF2B5EF4-FFF2-40B4-BE49-F238E27FC236}">
                <a16:creationId xmlns:a16="http://schemas.microsoft.com/office/drawing/2014/main" id="{E41682EA-FA5A-455D-71F0-FC25416740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49C61B-8F8F-66E2-805A-AEB1497B1745}"/>
              </a:ext>
            </a:extLst>
          </p:cNvPr>
          <p:cNvSpPr>
            <a:spLocks noGrp="1"/>
          </p:cNvSpPr>
          <p:nvPr>
            <p:ph type="sldNum" sz="quarter" idx="12"/>
          </p:nvPr>
        </p:nvSpPr>
        <p:spPr/>
        <p:txBody>
          <a:bodyPr/>
          <a:lstStyle/>
          <a:p>
            <a:fld id="{567F6C4A-2378-44F2-B0C2-DB54624A6B4F}" type="slidenum">
              <a:rPr lang="en-US" smtClean="0"/>
              <a:t>‹#›</a:t>
            </a:fld>
            <a:endParaRPr lang="en-US"/>
          </a:p>
        </p:txBody>
      </p:sp>
    </p:spTree>
    <p:extLst>
      <p:ext uri="{BB962C8B-B14F-4D97-AF65-F5344CB8AC3E}">
        <p14:creationId xmlns:p14="http://schemas.microsoft.com/office/powerpoint/2010/main" val="3204584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8384C-8FC6-8667-582A-FACA69550B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2F76B1-DB53-DBDC-5F47-5DD5D82DF3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8D7B97-49D4-5C86-87E1-EACEBB3213ED}"/>
              </a:ext>
            </a:extLst>
          </p:cNvPr>
          <p:cNvSpPr>
            <a:spLocks noGrp="1"/>
          </p:cNvSpPr>
          <p:nvPr>
            <p:ph type="dt" sz="half" idx="10"/>
          </p:nvPr>
        </p:nvSpPr>
        <p:spPr/>
        <p:txBody>
          <a:bodyPr/>
          <a:lstStyle/>
          <a:p>
            <a:fld id="{0C7D8412-7266-41E3-BD60-0EBA9E3B5458}" type="datetimeFigureOut">
              <a:rPr lang="en-US" smtClean="0"/>
              <a:t>2/23/2025</a:t>
            </a:fld>
            <a:endParaRPr lang="en-US"/>
          </a:p>
        </p:txBody>
      </p:sp>
      <p:sp>
        <p:nvSpPr>
          <p:cNvPr id="5" name="Footer Placeholder 4">
            <a:extLst>
              <a:ext uri="{FF2B5EF4-FFF2-40B4-BE49-F238E27FC236}">
                <a16:creationId xmlns:a16="http://schemas.microsoft.com/office/drawing/2014/main" id="{CD28BCF8-6126-6B52-FD8A-6038FE5BF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AD005A-2DD4-D631-20B5-5CFA78C5B3CA}"/>
              </a:ext>
            </a:extLst>
          </p:cNvPr>
          <p:cNvSpPr>
            <a:spLocks noGrp="1"/>
          </p:cNvSpPr>
          <p:nvPr>
            <p:ph type="sldNum" sz="quarter" idx="12"/>
          </p:nvPr>
        </p:nvSpPr>
        <p:spPr/>
        <p:txBody>
          <a:bodyPr/>
          <a:lstStyle/>
          <a:p>
            <a:fld id="{567F6C4A-2378-44F2-B0C2-DB54624A6B4F}" type="slidenum">
              <a:rPr lang="en-US" smtClean="0"/>
              <a:t>‹#›</a:t>
            </a:fld>
            <a:endParaRPr lang="en-US"/>
          </a:p>
        </p:txBody>
      </p:sp>
    </p:spTree>
    <p:extLst>
      <p:ext uri="{BB962C8B-B14F-4D97-AF65-F5344CB8AC3E}">
        <p14:creationId xmlns:p14="http://schemas.microsoft.com/office/powerpoint/2010/main" val="3296319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0AE94-3E4F-8B73-9C94-DD777FD9B5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1CB7D16-EB35-AF33-E791-48DB8CA19DC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6963FB-E16F-D874-4F21-14393EAB30DC}"/>
              </a:ext>
            </a:extLst>
          </p:cNvPr>
          <p:cNvSpPr>
            <a:spLocks noGrp="1"/>
          </p:cNvSpPr>
          <p:nvPr>
            <p:ph type="dt" sz="half" idx="10"/>
          </p:nvPr>
        </p:nvSpPr>
        <p:spPr/>
        <p:txBody>
          <a:bodyPr/>
          <a:lstStyle/>
          <a:p>
            <a:fld id="{0C7D8412-7266-41E3-BD60-0EBA9E3B5458}" type="datetimeFigureOut">
              <a:rPr lang="en-US" smtClean="0"/>
              <a:t>2/23/2025</a:t>
            </a:fld>
            <a:endParaRPr lang="en-US"/>
          </a:p>
        </p:txBody>
      </p:sp>
      <p:sp>
        <p:nvSpPr>
          <p:cNvPr id="5" name="Footer Placeholder 4">
            <a:extLst>
              <a:ext uri="{FF2B5EF4-FFF2-40B4-BE49-F238E27FC236}">
                <a16:creationId xmlns:a16="http://schemas.microsoft.com/office/drawing/2014/main" id="{33B93871-19DE-E61A-EB9A-F6E1CCD3CC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78498-AAA6-A775-6C05-DDDC56B3FAB5}"/>
              </a:ext>
            </a:extLst>
          </p:cNvPr>
          <p:cNvSpPr>
            <a:spLocks noGrp="1"/>
          </p:cNvSpPr>
          <p:nvPr>
            <p:ph type="sldNum" sz="quarter" idx="12"/>
          </p:nvPr>
        </p:nvSpPr>
        <p:spPr/>
        <p:txBody>
          <a:bodyPr/>
          <a:lstStyle/>
          <a:p>
            <a:fld id="{567F6C4A-2378-44F2-B0C2-DB54624A6B4F}" type="slidenum">
              <a:rPr lang="en-US" smtClean="0"/>
              <a:t>‹#›</a:t>
            </a:fld>
            <a:endParaRPr lang="en-US"/>
          </a:p>
        </p:txBody>
      </p:sp>
    </p:spTree>
    <p:extLst>
      <p:ext uri="{BB962C8B-B14F-4D97-AF65-F5344CB8AC3E}">
        <p14:creationId xmlns:p14="http://schemas.microsoft.com/office/powerpoint/2010/main" val="3820463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9F089-4738-D65E-49AC-099FE1033F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141CEA-11B7-4A16-A0CF-5FEE08B7D2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4227911-B2BA-A39D-CAA4-C744EF4EFE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60D64E-D9AC-C802-B7D6-67B56A5AC2CA}"/>
              </a:ext>
            </a:extLst>
          </p:cNvPr>
          <p:cNvSpPr>
            <a:spLocks noGrp="1"/>
          </p:cNvSpPr>
          <p:nvPr>
            <p:ph type="dt" sz="half" idx="10"/>
          </p:nvPr>
        </p:nvSpPr>
        <p:spPr/>
        <p:txBody>
          <a:bodyPr/>
          <a:lstStyle/>
          <a:p>
            <a:fld id="{0C7D8412-7266-41E3-BD60-0EBA9E3B5458}" type="datetimeFigureOut">
              <a:rPr lang="en-US" smtClean="0"/>
              <a:t>2/23/2025</a:t>
            </a:fld>
            <a:endParaRPr lang="en-US"/>
          </a:p>
        </p:txBody>
      </p:sp>
      <p:sp>
        <p:nvSpPr>
          <p:cNvPr id="6" name="Footer Placeholder 5">
            <a:extLst>
              <a:ext uri="{FF2B5EF4-FFF2-40B4-BE49-F238E27FC236}">
                <a16:creationId xmlns:a16="http://schemas.microsoft.com/office/drawing/2014/main" id="{92D0AE4E-2A7C-98E6-93C5-2EA6B1BAFD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B85FEC-2D88-5DF0-1ED1-F5B213ACAEC1}"/>
              </a:ext>
            </a:extLst>
          </p:cNvPr>
          <p:cNvSpPr>
            <a:spLocks noGrp="1"/>
          </p:cNvSpPr>
          <p:nvPr>
            <p:ph type="sldNum" sz="quarter" idx="12"/>
          </p:nvPr>
        </p:nvSpPr>
        <p:spPr/>
        <p:txBody>
          <a:bodyPr/>
          <a:lstStyle/>
          <a:p>
            <a:fld id="{567F6C4A-2378-44F2-B0C2-DB54624A6B4F}" type="slidenum">
              <a:rPr lang="en-US" smtClean="0"/>
              <a:t>‹#›</a:t>
            </a:fld>
            <a:endParaRPr lang="en-US"/>
          </a:p>
        </p:txBody>
      </p:sp>
    </p:spTree>
    <p:extLst>
      <p:ext uri="{BB962C8B-B14F-4D97-AF65-F5344CB8AC3E}">
        <p14:creationId xmlns:p14="http://schemas.microsoft.com/office/powerpoint/2010/main" val="17745068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D9C51-8D3A-392E-5797-C32E271C0E9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9283B3D-7982-94BC-64D6-1AAAE09B2F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F5C271-D49F-D0DE-E9C7-06E6EF44BC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7A5B2D-D1B7-6D76-E425-1DBC574DE0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CC59C8-32DE-AA93-6C5D-4470AE58E5D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61398A3-3382-1FAC-0117-33B81775728B}"/>
              </a:ext>
            </a:extLst>
          </p:cNvPr>
          <p:cNvSpPr>
            <a:spLocks noGrp="1"/>
          </p:cNvSpPr>
          <p:nvPr>
            <p:ph type="dt" sz="half" idx="10"/>
          </p:nvPr>
        </p:nvSpPr>
        <p:spPr/>
        <p:txBody>
          <a:bodyPr/>
          <a:lstStyle/>
          <a:p>
            <a:fld id="{0C7D8412-7266-41E3-BD60-0EBA9E3B5458}" type="datetimeFigureOut">
              <a:rPr lang="en-US" smtClean="0"/>
              <a:t>2/23/2025</a:t>
            </a:fld>
            <a:endParaRPr lang="en-US"/>
          </a:p>
        </p:txBody>
      </p:sp>
      <p:sp>
        <p:nvSpPr>
          <p:cNvPr id="8" name="Footer Placeholder 7">
            <a:extLst>
              <a:ext uri="{FF2B5EF4-FFF2-40B4-BE49-F238E27FC236}">
                <a16:creationId xmlns:a16="http://schemas.microsoft.com/office/drawing/2014/main" id="{BAEA33A5-E055-0261-0C8C-028E99B7701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008AC0-EC71-E28B-827C-1BB12BA6AF7A}"/>
              </a:ext>
            </a:extLst>
          </p:cNvPr>
          <p:cNvSpPr>
            <a:spLocks noGrp="1"/>
          </p:cNvSpPr>
          <p:nvPr>
            <p:ph type="sldNum" sz="quarter" idx="12"/>
          </p:nvPr>
        </p:nvSpPr>
        <p:spPr/>
        <p:txBody>
          <a:bodyPr/>
          <a:lstStyle/>
          <a:p>
            <a:fld id="{567F6C4A-2378-44F2-B0C2-DB54624A6B4F}" type="slidenum">
              <a:rPr lang="en-US" smtClean="0"/>
              <a:t>‹#›</a:t>
            </a:fld>
            <a:endParaRPr lang="en-US"/>
          </a:p>
        </p:txBody>
      </p:sp>
    </p:spTree>
    <p:extLst>
      <p:ext uri="{BB962C8B-B14F-4D97-AF65-F5344CB8AC3E}">
        <p14:creationId xmlns:p14="http://schemas.microsoft.com/office/powerpoint/2010/main" val="1624119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8C5E4-3ECB-9DC4-1953-C270A015C9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BFD64B-9A33-5B0A-D476-6244BDC31DFD}"/>
              </a:ext>
            </a:extLst>
          </p:cNvPr>
          <p:cNvSpPr>
            <a:spLocks noGrp="1"/>
          </p:cNvSpPr>
          <p:nvPr>
            <p:ph type="dt" sz="half" idx="10"/>
          </p:nvPr>
        </p:nvSpPr>
        <p:spPr/>
        <p:txBody>
          <a:bodyPr/>
          <a:lstStyle/>
          <a:p>
            <a:fld id="{0C7D8412-7266-41E3-BD60-0EBA9E3B5458}" type="datetimeFigureOut">
              <a:rPr lang="en-US" smtClean="0"/>
              <a:t>2/23/2025</a:t>
            </a:fld>
            <a:endParaRPr lang="en-US"/>
          </a:p>
        </p:txBody>
      </p:sp>
      <p:sp>
        <p:nvSpPr>
          <p:cNvPr id="4" name="Footer Placeholder 3">
            <a:extLst>
              <a:ext uri="{FF2B5EF4-FFF2-40B4-BE49-F238E27FC236}">
                <a16:creationId xmlns:a16="http://schemas.microsoft.com/office/drawing/2014/main" id="{FF8B4F90-A22E-8578-A3A2-E093CFCF8E3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1A3649-9327-0FFB-073E-008D68F2D52E}"/>
              </a:ext>
            </a:extLst>
          </p:cNvPr>
          <p:cNvSpPr>
            <a:spLocks noGrp="1"/>
          </p:cNvSpPr>
          <p:nvPr>
            <p:ph type="sldNum" sz="quarter" idx="12"/>
          </p:nvPr>
        </p:nvSpPr>
        <p:spPr/>
        <p:txBody>
          <a:bodyPr/>
          <a:lstStyle/>
          <a:p>
            <a:fld id="{567F6C4A-2378-44F2-B0C2-DB54624A6B4F}" type="slidenum">
              <a:rPr lang="en-US" smtClean="0"/>
              <a:t>‹#›</a:t>
            </a:fld>
            <a:endParaRPr lang="en-US"/>
          </a:p>
        </p:txBody>
      </p:sp>
    </p:spTree>
    <p:extLst>
      <p:ext uri="{BB962C8B-B14F-4D97-AF65-F5344CB8AC3E}">
        <p14:creationId xmlns:p14="http://schemas.microsoft.com/office/powerpoint/2010/main" val="4142868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404AE5-1A58-4F45-22E6-C1628BA444BC}"/>
              </a:ext>
            </a:extLst>
          </p:cNvPr>
          <p:cNvSpPr>
            <a:spLocks noGrp="1"/>
          </p:cNvSpPr>
          <p:nvPr>
            <p:ph type="dt" sz="half" idx="10"/>
          </p:nvPr>
        </p:nvSpPr>
        <p:spPr/>
        <p:txBody>
          <a:bodyPr/>
          <a:lstStyle/>
          <a:p>
            <a:fld id="{0C7D8412-7266-41E3-BD60-0EBA9E3B5458}" type="datetimeFigureOut">
              <a:rPr lang="en-US" smtClean="0"/>
              <a:t>2/23/2025</a:t>
            </a:fld>
            <a:endParaRPr lang="en-US"/>
          </a:p>
        </p:txBody>
      </p:sp>
      <p:sp>
        <p:nvSpPr>
          <p:cNvPr id="3" name="Footer Placeholder 2">
            <a:extLst>
              <a:ext uri="{FF2B5EF4-FFF2-40B4-BE49-F238E27FC236}">
                <a16:creationId xmlns:a16="http://schemas.microsoft.com/office/drawing/2014/main" id="{EC4DAD84-6CF8-324D-3068-A231A055ECE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983DAF-8072-7A5F-86BB-01DC3263F35E}"/>
              </a:ext>
            </a:extLst>
          </p:cNvPr>
          <p:cNvSpPr>
            <a:spLocks noGrp="1"/>
          </p:cNvSpPr>
          <p:nvPr>
            <p:ph type="sldNum" sz="quarter" idx="12"/>
          </p:nvPr>
        </p:nvSpPr>
        <p:spPr/>
        <p:txBody>
          <a:bodyPr/>
          <a:lstStyle/>
          <a:p>
            <a:fld id="{567F6C4A-2378-44F2-B0C2-DB54624A6B4F}" type="slidenum">
              <a:rPr lang="en-US" smtClean="0"/>
              <a:t>‹#›</a:t>
            </a:fld>
            <a:endParaRPr lang="en-US"/>
          </a:p>
        </p:txBody>
      </p:sp>
      <p:pic>
        <p:nvPicPr>
          <p:cNvPr id="6" name="Picture 5" descr="A group of people with their arms raised">
            <a:extLst>
              <a:ext uri="{FF2B5EF4-FFF2-40B4-BE49-F238E27FC236}">
                <a16:creationId xmlns:a16="http://schemas.microsoft.com/office/drawing/2014/main" id="{01D9B664-EDDC-A8DB-4EF4-3BD2AA7A95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02982" y="0"/>
            <a:ext cx="2189018" cy="2189018"/>
          </a:xfrm>
          <a:prstGeom prst="rect">
            <a:avLst/>
          </a:prstGeom>
        </p:spPr>
      </p:pic>
    </p:spTree>
    <p:extLst>
      <p:ext uri="{BB962C8B-B14F-4D97-AF65-F5344CB8AC3E}">
        <p14:creationId xmlns:p14="http://schemas.microsoft.com/office/powerpoint/2010/main" val="20606216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51BFD-F3D3-77CF-6C45-B79E4FADA0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1D7F450-7F2A-572E-4D1C-69EF89789D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D5E5B7-9D51-1BB5-EEC1-592FF1F87E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36DC83-9755-4DD6-34CB-B3AB4772AA5A}"/>
              </a:ext>
            </a:extLst>
          </p:cNvPr>
          <p:cNvSpPr>
            <a:spLocks noGrp="1"/>
          </p:cNvSpPr>
          <p:nvPr>
            <p:ph type="dt" sz="half" idx="10"/>
          </p:nvPr>
        </p:nvSpPr>
        <p:spPr/>
        <p:txBody>
          <a:bodyPr/>
          <a:lstStyle/>
          <a:p>
            <a:fld id="{0C7D8412-7266-41E3-BD60-0EBA9E3B5458}" type="datetimeFigureOut">
              <a:rPr lang="en-US" smtClean="0"/>
              <a:t>2/23/2025</a:t>
            </a:fld>
            <a:endParaRPr lang="en-US"/>
          </a:p>
        </p:txBody>
      </p:sp>
      <p:sp>
        <p:nvSpPr>
          <p:cNvPr id="6" name="Footer Placeholder 5">
            <a:extLst>
              <a:ext uri="{FF2B5EF4-FFF2-40B4-BE49-F238E27FC236}">
                <a16:creationId xmlns:a16="http://schemas.microsoft.com/office/drawing/2014/main" id="{884ECBF3-7024-23B6-4B0E-13A16890E7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801FB8-B2B6-DB0E-1440-1C7BD6C1D8FC}"/>
              </a:ext>
            </a:extLst>
          </p:cNvPr>
          <p:cNvSpPr>
            <a:spLocks noGrp="1"/>
          </p:cNvSpPr>
          <p:nvPr>
            <p:ph type="sldNum" sz="quarter" idx="12"/>
          </p:nvPr>
        </p:nvSpPr>
        <p:spPr/>
        <p:txBody>
          <a:bodyPr/>
          <a:lstStyle/>
          <a:p>
            <a:fld id="{567F6C4A-2378-44F2-B0C2-DB54624A6B4F}" type="slidenum">
              <a:rPr lang="en-US" smtClean="0"/>
              <a:t>‹#›</a:t>
            </a:fld>
            <a:endParaRPr lang="en-US"/>
          </a:p>
        </p:txBody>
      </p:sp>
    </p:spTree>
    <p:extLst>
      <p:ext uri="{BB962C8B-B14F-4D97-AF65-F5344CB8AC3E}">
        <p14:creationId xmlns:p14="http://schemas.microsoft.com/office/powerpoint/2010/main" val="2574016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D4BF1-9DF4-5A52-6DEA-C5BCAFF619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5B8A3D1-5445-3820-C7F8-0C3ADBEF42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15EDFB1-558C-2C86-A0AF-27BD3C8190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F180A9-260E-C6EF-5A89-C120307CA241}"/>
              </a:ext>
            </a:extLst>
          </p:cNvPr>
          <p:cNvSpPr>
            <a:spLocks noGrp="1"/>
          </p:cNvSpPr>
          <p:nvPr>
            <p:ph type="dt" sz="half" idx="10"/>
          </p:nvPr>
        </p:nvSpPr>
        <p:spPr/>
        <p:txBody>
          <a:bodyPr/>
          <a:lstStyle/>
          <a:p>
            <a:fld id="{0C7D8412-7266-41E3-BD60-0EBA9E3B5458}" type="datetimeFigureOut">
              <a:rPr lang="en-US" smtClean="0"/>
              <a:t>2/23/2025</a:t>
            </a:fld>
            <a:endParaRPr lang="en-US"/>
          </a:p>
        </p:txBody>
      </p:sp>
      <p:sp>
        <p:nvSpPr>
          <p:cNvPr id="6" name="Footer Placeholder 5">
            <a:extLst>
              <a:ext uri="{FF2B5EF4-FFF2-40B4-BE49-F238E27FC236}">
                <a16:creationId xmlns:a16="http://schemas.microsoft.com/office/drawing/2014/main" id="{4B3C2A29-E081-EEF6-DB29-3567EED5C9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229257-4951-4537-F074-EB395B798891}"/>
              </a:ext>
            </a:extLst>
          </p:cNvPr>
          <p:cNvSpPr>
            <a:spLocks noGrp="1"/>
          </p:cNvSpPr>
          <p:nvPr>
            <p:ph type="sldNum" sz="quarter" idx="12"/>
          </p:nvPr>
        </p:nvSpPr>
        <p:spPr/>
        <p:txBody>
          <a:bodyPr/>
          <a:lstStyle/>
          <a:p>
            <a:fld id="{567F6C4A-2378-44F2-B0C2-DB54624A6B4F}" type="slidenum">
              <a:rPr lang="en-US" smtClean="0"/>
              <a:t>‹#›</a:t>
            </a:fld>
            <a:endParaRPr lang="en-US"/>
          </a:p>
        </p:txBody>
      </p:sp>
    </p:spTree>
    <p:extLst>
      <p:ext uri="{BB962C8B-B14F-4D97-AF65-F5344CB8AC3E}">
        <p14:creationId xmlns:p14="http://schemas.microsoft.com/office/powerpoint/2010/main" val="773728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D9B62-AF27-0F6D-67DD-D1F1701AE5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21643E0-658A-417A-2EBE-58A036B249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76D00D-A044-D29F-5E84-F74BF9B62A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C7D8412-7266-41E3-BD60-0EBA9E3B5458}" type="datetimeFigureOut">
              <a:rPr lang="en-US" smtClean="0"/>
              <a:t>2/23/2025</a:t>
            </a:fld>
            <a:endParaRPr lang="en-US"/>
          </a:p>
        </p:txBody>
      </p:sp>
      <p:sp>
        <p:nvSpPr>
          <p:cNvPr id="5" name="Footer Placeholder 4">
            <a:extLst>
              <a:ext uri="{FF2B5EF4-FFF2-40B4-BE49-F238E27FC236}">
                <a16:creationId xmlns:a16="http://schemas.microsoft.com/office/drawing/2014/main" id="{E3CF0FE8-BBED-41AF-5258-EEF0CB723E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56C1CF3-1C3B-B0EF-BB5E-713FE932A8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67F6C4A-2378-44F2-B0C2-DB54624A6B4F}" type="slidenum">
              <a:rPr lang="en-US" smtClean="0"/>
              <a:t>‹#›</a:t>
            </a:fld>
            <a:endParaRPr lang="en-US"/>
          </a:p>
        </p:txBody>
      </p:sp>
    </p:spTree>
    <p:extLst>
      <p:ext uri="{BB962C8B-B14F-4D97-AF65-F5344CB8AC3E}">
        <p14:creationId xmlns:p14="http://schemas.microsoft.com/office/powerpoint/2010/main" val="22138259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3.jpg"/><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A705893-EA9C-322F-4CA1-F824FE831770}"/>
              </a:ext>
            </a:extLst>
          </p:cNvPr>
          <p:cNvSpPr/>
          <p:nvPr/>
        </p:nvSpPr>
        <p:spPr>
          <a:xfrm>
            <a:off x="4090218" y="861829"/>
            <a:ext cx="3864076" cy="923330"/>
          </a:xfrm>
          <a:prstGeom prst="rect">
            <a:avLst/>
          </a:prstGeom>
          <a:solidFill>
            <a:schemeClr val="bg2"/>
          </a:solidFill>
          <a:ln>
            <a:noFill/>
          </a:ln>
          <a:effectLst>
            <a:glow rad="1397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square" lIns="91440" tIns="45720" rIns="91440" bIns="45720">
            <a:spAutoFit/>
          </a:bodyPr>
          <a:lstStyle/>
          <a:p>
            <a:pPr algn="ctr"/>
            <a:r>
              <a:rPr lang="ar-EG" sz="5400" dirty="0">
                <a:ln w="0"/>
                <a:solidFill>
                  <a:schemeClr val="accent1"/>
                </a:solidFill>
                <a:effectLst>
                  <a:outerShdw blurRad="38100" dist="25400" dir="5400000" algn="ctr" rotWithShape="0">
                    <a:srgbClr val="6E747A">
                      <a:alpha val="43000"/>
                    </a:srgbClr>
                  </a:outerShdw>
                </a:effectLst>
              </a:rPr>
              <a:t>عيلة رقمية</a:t>
            </a:r>
            <a:endParaRPr lang="en-US" sz="5400" dirty="0">
              <a:ln w="0"/>
              <a:solidFill>
                <a:schemeClr val="accent1"/>
              </a:solidFill>
              <a:effectLst>
                <a:outerShdw blurRad="38100" dist="25400" dir="5400000" algn="ctr" rotWithShape="0">
                  <a:srgbClr val="6E747A">
                    <a:alpha val="43000"/>
                  </a:srgbClr>
                </a:outerShdw>
              </a:effectLst>
            </a:endParaRPr>
          </a:p>
        </p:txBody>
      </p:sp>
      <p:sp>
        <p:nvSpPr>
          <p:cNvPr id="4" name="TextBox 3">
            <a:extLst>
              <a:ext uri="{FF2B5EF4-FFF2-40B4-BE49-F238E27FC236}">
                <a16:creationId xmlns:a16="http://schemas.microsoft.com/office/drawing/2014/main" id="{E3F07D97-6069-10B2-B0B5-7ECB32E50DF9}"/>
              </a:ext>
            </a:extLst>
          </p:cNvPr>
          <p:cNvSpPr txBox="1"/>
          <p:nvPr/>
        </p:nvSpPr>
        <p:spPr>
          <a:xfrm>
            <a:off x="4090218" y="5222887"/>
            <a:ext cx="4326193" cy="400110"/>
          </a:xfrm>
          <a:prstGeom prst="rect">
            <a:avLst/>
          </a:prstGeom>
          <a:noFill/>
        </p:spPr>
        <p:txBody>
          <a:bodyPr wrap="square">
            <a:spAutoFit/>
          </a:bodyPr>
          <a:lstStyle/>
          <a:p>
            <a:r>
              <a:rPr lang="ar-EG" sz="2000" b="1" dirty="0">
                <a:solidFill>
                  <a:schemeClr val="accent1">
                    <a:lumMod val="75000"/>
                  </a:schemeClr>
                </a:solidFill>
              </a:rPr>
              <a:t>معاً</a:t>
            </a:r>
            <a:r>
              <a:rPr lang="ar-JO" sz="2000" b="1" dirty="0">
                <a:solidFill>
                  <a:schemeClr val="accent1">
                    <a:lumMod val="75000"/>
                  </a:schemeClr>
                </a:solidFill>
              </a:rPr>
              <a:t> نصنع مستقبلًا أكثر تطورًا ووعيًا بالتكنولوجيا!</a:t>
            </a:r>
            <a:endParaRPr lang="ar-JO" sz="2000" dirty="0">
              <a:solidFill>
                <a:schemeClr val="accent1">
                  <a:lumMod val="75000"/>
                </a:schemeClr>
              </a:solidFill>
            </a:endParaRPr>
          </a:p>
        </p:txBody>
      </p:sp>
      <p:pic>
        <p:nvPicPr>
          <p:cNvPr id="14" name="Picture 13" descr="A collage of a couple of people using a computer&#10;&#10;AI-generated content may be incorrect.">
            <a:extLst>
              <a:ext uri="{FF2B5EF4-FFF2-40B4-BE49-F238E27FC236}">
                <a16:creationId xmlns:a16="http://schemas.microsoft.com/office/drawing/2014/main" id="{2543F0E2-FF4A-AC6D-AB97-98F589C99E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2080752"/>
            <a:ext cx="8077200" cy="29718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25728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D4C70-607D-3095-78BE-45D6D267FFB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EED9750-6A9D-86B6-8FFA-1D2E608BEDDB}"/>
              </a:ext>
            </a:extLst>
          </p:cNvPr>
          <p:cNvSpPr/>
          <p:nvPr/>
        </p:nvSpPr>
        <p:spPr>
          <a:xfrm>
            <a:off x="393290" y="331337"/>
            <a:ext cx="9055510" cy="830997"/>
          </a:xfrm>
          <a:prstGeom prst="rect">
            <a:avLst/>
          </a:prstGeom>
          <a:solidFill>
            <a:schemeClr val="bg2"/>
          </a:solidFill>
          <a:ln>
            <a:noFill/>
          </a:ln>
          <a:effectLst>
            <a:glow rad="1397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square" lIns="91440" tIns="45720" rIns="91440" bIns="45720">
            <a:spAutoFit/>
          </a:bodyPr>
          <a:lstStyle/>
          <a:p>
            <a:r>
              <a:rPr lang="en-US" sz="2400" dirty="0">
                <a:ln w="0"/>
                <a:solidFill>
                  <a:schemeClr val="accent1"/>
                </a:solidFill>
                <a:effectLst>
                  <a:outerShdw blurRad="38100" dist="25400" dir="5400000" algn="ctr" rotWithShape="0">
                    <a:srgbClr val="6E747A">
                      <a:alpha val="43000"/>
                    </a:srgbClr>
                  </a:outerShdw>
                </a:effectLst>
              </a:rPr>
              <a:t>2- Facebook</a:t>
            </a:r>
            <a:r>
              <a:rPr lang="ar-EG" sz="2400" dirty="0">
                <a:ln w="0"/>
                <a:solidFill>
                  <a:schemeClr val="accent1"/>
                </a:solidFill>
                <a:effectLst>
                  <a:outerShdw blurRad="38100" dist="25400" dir="5400000" algn="ctr" rotWithShape="0">
                    <a:srgbClr val="6E747A">
                      <a:alpha val="43000"/>
                    </a:srgbClr>
                  </a:outerShdw>
                </a:effectLst>
              </a:rPr>
              <a:t> </a:t>
            </a:r>
            <a:r>
              <a:rPr lang="en-US" sz="2400" dirty="0">
                <a:ln w="0"/>
                <a:solidFill>
                  <a:schemeClr val="accent1"/>
                </a:solidFill>
                <a:effectLst>
                  <a:outerShdw blurRad="38100" dist="25400" dir="5400000" algn="ctr" rotWithShape="0">
                    <a:srgbClr val="6E747A">
                      <a:alpha val="43000"/>
                    </a:srgbClr>
                  </a:outerShdw>
                </a:effectLst>
              </a:rPr>
              <a:t>Posts have been published successfully</a:t>
            </a:r>
          </a:p>
          <a:p>
            <a:r>
              <a:rPr lang="en-US" sz="2400" b="0" i="0" dirty="0">
                <a:solidFill>
                  <a:srgbClr val="1F1F1F"/>
                </a:solidFill>
                <a:effectLst/>
                <a:latin typeface="Google Sans"/>
              </a:rPr>
              <a:t>https://www.facebook.com/DigitalFamilyGraduationProject/</a:t>
            </a:r>
            <a:endParaRPr lang="en-US" sz="2400" dirty="0">
              <a:ln w="0"/>
              <a:solidFill>
                <a:schemeClr val="accent1"/>
              </a:solidFill>
              <a:effectLst>
                <a:outerShdw blurRad="38100" dist="25400" dir="5400000" algn="ctr" rotWithShape="0">
                  <a:srgbClr val="6E747A">
                    <a:alpha val="43000"/>
                  </a:srgbClr>
                </a:outerShdw>
              </a:effectLst>
            </a:endParaRPr>
          </a:p>
        </p:txBody>
      </p:sp>
      <p:pic>
        <p:nvPicPr>
          <p:cNvPr id="5" name="Picture 4">
            <a:extLst>
              <a:ext uri="{FF2B5EF4-FFF2-40B4-BE49-F238E27FC236}">
                <a16:creationId xmlns:a16="http://schemas.microsoft.com/office/drawing/2014/main" id="{2D193BF8-EF80-713D-7CC4-6C5B5899C660}"/>
              </a:ext>
            </a:extLst>
          </p:cNvPr>
          <p:cNvPicPr>
            <a:picLocks noChangeAspect="1"/>
          </p:cNvPicPr>
          <p:nvPr/>
        </p:nvPicPr>
        <p:blipFill>
          <a:blip r:embed="rId2"/>
          <a:stretch>
            <a:fillRect/>
          </a:stretch>
        </p:blipFill>
        <p:spPr>
          <a:xfrm>
            <a:off x="306401" y="1492419"/>
            <a:ext cx="5601185" cy="2712955"/>
          </a:xfrm>
          <a:prstGeom prst="rect">
            <a:avLst/>
          </a:prstGeom>
        </p:spPr>
      </p:pic>
      <p:pic>
        <p:nvPicPr>
          <p:cNvPr id="8" name="Picture 7">
            <a:extLst>
              <a:ext uri="{FF2B5EF4-FFF2-40B4-BE49-F238E27FC236}">
                <a16:creationId xmlns:a16="http://schemas.microsoft.com/office/drawing/2014/main" id="{29CD9E2C-1554-E49D-5E28-701B4EF51E8D}"/>
              </a:ext>
            </a:extLst>
          </p:cNvPr>
          <p:cNvPicPr>
            <a:picLocks noChangeAspect="1"/>
          </p:cNvPicPr>
          <p:nvPr/>
        </p:nvPicPr>
        <p:blipFill>
          <a:blip r:embed="rId3"/>
          <a:stretch>
            <a:fillRect/>
          </a:stretch>
        </p:blipFill>
        <p:spPr>
          <a:xfrm>
            <a:off x="6192966" y="3760363"/>
            <a:ext cx="5692633" cy="2766300"/>
          </a:xfrm>
          <a:prstGeom prst="rect">
            <a:avLst/>
          </a:prstGeom>
        </p:spPr>
      </p:pic>
    </p:spTree>
    <p:extLst>
      <p:ext uri="{BB962C8B-B14F-4D97-AF65-F5344CB8AC3E}">
        <p14:creationId xmlns:p14="http://schemas.microsoft.com/office/powerpoint/2010/main" val="420623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DC911-5261-8B22-9C4E-D11D35864F9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5933F858-BF2E-8000-152C-03C4C1D9A6E0}"/>
              </a:ext>
            </a:extLst>
          </p:cNvPr>
          <p:cNvSpPr/>
          <p:nvPr/>
        </p:nvSpPr>
        <p:spPr>
          <a:xfrm>
            <a:off x="393290" y="331337"/>
            <a:ext cx="9055510" cy="830997"/>
          </a:xfrm>
          <a:prstGeom prst="rect">
            <a:avLst/>
          </a:prstGeom>
          <a:solidFill>
            <a:schemeClr val="bg2"/>
          </a:solidFill>
          <a:ln>
            <a:noFill/>
          </a:ln>
          <a:effectLst>
            <a:glow rad="1397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square" lIns="91440" tIns="45720" rIns="91440" bIns="45720">
            <a:spAutoFit/>
          </a:bodyPr>
          <a:lstStyle/>
          <a:p>
            <a:r>
              <a:rPr lang="en-US" sz="2400" dirty="0">
                <a:ln w="0"/>
                <a:solidFill>
                  <a:schemeClr val="accent1"/>
                </a:solidFill>
                <a:effectLst>
                  <a:outerShdw blurRad="38100" dist="25400" dir="5400000" algn="ctr" rotWithShape="0">
                    <a:srgbClr val="6E747A">
                      <a:alpha val="43000"/>
                    </a:srgbClr>
                  </a:outerShdw>
                </a:effectLst>
              </a:rPr>
              <a:t>2- Facebook</a:t>
            </a:r>
            <a:r>
              <a:rPr lang="ar-EG" sz="2400" dirty="0">
                <a:ln w="0"/>
                <a:solidFill>
                  <a:schemeClr val="accent1"/>
                </a:solidFill>
                <a:effectLst>
                  <a:outerShdw blurRad="38100" dist="25400" dir="5400000" algn="ctr" rotWithShape="0">
                    <a:srgbClr val="6E747A">
                      <a:alpha val="43000"/>
                    </a:srgbClr>
                  </a:outerShdw>
                </a:effectLst>
              </a:rPr>
              <a:t> </a:t>
            </a:r>
            <a:r>
              <a:rPr lang="en-US" sz="2400" dirty="0">
                <a:ln w="0"/>
                <a:solidFill>
                  <a:schemeClr val="accent1"/>
                </a:solidFill>
                <a:effectLst>
                  <a:outerShdw blurRad="38100" dist="25400" dir="5400000" algn="ctr" rotWithShape="0">
                    <a:srgbClr val="6E747A">
                      <a:alpha val="43000"/>
                    </a:srgbClr>
                  </a:outerShdw>
                </a:effectLst>
              </a:rPr>
              <a:t>Posts have been published successfully</a:t>
            </a:r>
          </a:p>
          <a:p>
            <a:r>
              <a:rPr lang="en-US" sz="2400" b="0" i="0" dirty="0">
                <a:solidFill>
                  <a:srgbClr val="1F1F1F"/>
                </a:solidFill>
                <a:effectLst/>
                <a:latin typeface="Google Sans"/>
              </a:rPr>
              <a:t>https://www.facebook.com/DigitalFamilyGraduationProject/</a:t>
            </a:r>
            <a:endParaRPr lang="en-US" sz="2400" dirty="0">
              <a:ln w="0"/>
              <a:solidFill>
                <a:schemeClr val="accent1"/>
              </a:solidFill>
              <a:effectLst>
                <a:outerShdw blurRad="38100" dist="25400" dir="5400000" algn="ctr" rotWithShape="0">
                  <a:srgbClr val="6E747A">
                    <a:alpha val="43000"/>
                  </a:srgbClr>
                </a:outerShdw>
              </a:effectLst>
            </a:endParaRPr>
          </a:p>
        </p:txBody>
      </p:sp>
      <p:pic>
        <p:nvPicPr>
          <p:cNvPr id="5" name="Picture 4">
            <a:extLst>
              <a:ext uri="{FF2B5EF4-FFF2-40B4-BE49-F238E27FC236}">
                <a16:creationId xmlns:a16="http://schemas.microsoft.com/office/drawing/2014/main" id="{0CC3A71D-1514-CF9E-6E91-AD9B698CBDC9}"/>
              </a:ext>
            </a:extLst>
          </p:cNvPr>
          <p:cNvPicPr>
            <a:picLocks noChangeAspect="1"/>
          </p:cNvPicPr>
          <p:nvPr/>
        </p:nvPicPr>
        <p:blipFill>
          <a:blip r:embed="rId2"/>
          <a:stretch>
            <a:fillRect/>
          </a:stretch>
        </p:blipFill>
        <p:spPr>
          <a:xfrm>
            <a:off x="306401" y="1492419"/>
            <a:ext cx="5601185" cy="2712955"/>
          </a:xfrm>
          <a:prstGeom prst="rect">
            <a:avLst/>
          </a:prstGeom>
        </p:spPr>
      </p:pic>
      <p:pic>
        <p:nvPicPr>
          <p:cNvPr id="8" name="Picture 7">
            <a:extLst>
              <a:ext uri="{FF2B5EF4-FFF2-40B4-BE49-F238E27FC236}">
                <a16:creationId xmlns:a16="http://schemas.microsoft.com/office/drawing/2014/main" id="{9151CE30-6707-4095-8082-D8ABF496BC1D}"/>
              </a:ext>
            </a:extLst>
          </p:cNvPr>
          <p:cNvPicPr>
            <a:picLocks noChangeAspect="1"/>
          </p:cNvPicPr>
          <p:nvPr/>
        </p:nvPicPr>
        <p:blipFill>
          <a:blip r:embed="rId3"/>
          <a:stretch>
            <a:fillRect/>
          </a:stretch>
        </p:blipFill>
        <p:spPr>
          <a:xfrm>
            <a:off x="6192966" y="3760363"/>
            <a:ext cx="5692633" cy="2766300"/>
          </a:xfrm>
          <a:prstGeom prst="rect">
            <a:avLst/>
          </a:prstGeom>
        </p:spPr>
      </p:pic>
    </p:spTree>
    <p:extLst>
      <p:ext uri="{BB962C8B-B14F-4D97-AF65-F5344CB8AC3E}">
        <p14:creationId xmlns:p14="http://schemas.microsoft.com/office/powerpoint/2010/main" val="3050052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91291-2F12-9A66-197D-B692DABF3A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B89416-9008-1798-F7F8-F2CDB7934A39}"/>
              </a:ext>
            </a:extLst>
          </p:cNvPr>
          <p:cNvSpPr/>
          <p:nvPr/>
        </p:nvSpPr>
        <p:spPr>
          <a:xfrm>
            <a:off x="393290" y="331337"/>
            <a:ext cx="9055510" cy="830997"/>
          </a:xfrm>
          <a:prstGeom prst="rect">
            <a:avLst/>
          </a:prstGeom>
          <a:solidFill>
            <a:schemeClr val="bg2"/>
          </a:solidFill>
          <a:ln>
            <a:noFill/>
          </a:ln>
          <a:effectLst>
            <a:glow rad="1397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square" lIns="91440" tIns="45720" rIns="91440" bIns="45720">
            <a:spAutoFit/>
          </a:bodyPr>
          <a:lstStyle/>
          <a:p>
            <a:r>
              <a:rPr lang="en-US" sz="2400" dirty="0">
                <a:ln w="0"/>
                <a:solidFill>
                  <a:schemeClr val="accent1"/>
                </a:solidFill>
                <a:effectLst>
                  <a:outerShdw blurRad="38100" dist="25400" dir="5400000" algn="ctr" rotWithShape="0">
                    <a:srgbClr val="6E747A">
                      <a:alpha val="43000"/>
                    </a:srgbClr>
                  </a:outerShdw>
                </a:effectLst>
              </a:rPr>
              <a:t>3- X</a:t>
            </a:r>
            <a:r>
              <a:rPr lang="ar-EG" sz="2400" dirty="0">
                <a:ln w="0"/>
                <a:solidFill>
                  <a:schemeClr val="accent1"/>
                </a:solidFill>
                <a:effectLst>
                  <a:outerShdw blurRad="38100" dist="25400" dir="5400000" algn="ctr" rotWithShape="0">
                    <a:srgbClr val="6E747A">
                      <a:alpha val="43000"/>
                    </a:srgbClr>
                  </a:outerShdw>
                </a:effectLst>
              </a:rPr>
              <a:t> </a:t>
            </a:r>
            <a:r>
              <a:rPr lang="en-US" sz="2400" dirty="0">
                <a:ln w="0"/>
                <a:solidFill>
                  <a:schemeClr val="accent1"/>
                </a:solidFill>
                <a:effectLst>
                  <a:outerShdw blurRad="38100" dist="25400" dir="5400000" algn="ctr" rotWithShape="0">
                    <a:srgbClr val="6E747A">
                      <a:alpha val="43000"/>
                    </a:srgbClr>
                  </a:outerShdw>
                </a:effectLst>
              </a:rPr>
              <a:t>page created with below URL</a:t>
            </a:r>
          </a:p>
          <a:p>
            <a:r>
              <a:rPr lang="en-US" sz="2400" b="0" i="0" dirty="0">
                <a:solidFill>
                  <a:srgbClr val="1F1F1F"/>
                </a:solidFill>
                <a:effectLst/>
                <a:latin typeface="Google Sans"/>
              </a:rPr>
              <a:t>https://x.com/DigiFamily2025</a:t>
            </a:r>
            <a:endParaRPr lang="en-US" sz="2400" dirty="0">
              <a:ln w="0"/>
              <a:solidFill>
                <a:schemeClr val="accent1"/>
              </a:solidFill>
              <a:effectLst>
                <a:outerShdw blurRad="38100" dist="25400" dir="5400000" algn="ctr" rotWithShape="0">
                  <a:srgbClr val="6E747A">
                    <a:alpha val="43000"/>
                  </a:srgbClr>
                </a:outerShdw>
              </a:effectLst>
            </a:endParaRPr>
          </a:p>
        </p:txBody>
      </p:sp>
      <p:pic>
        <p:nvPicPr>
          <p:cNvPr id="4" name="Picture 3">
            <a:extLst>
              <a:ext uri="{FF2B5EF4-FFF2-40B4-BE49-F238E27FC236}">
                <a16:creationId xmlns:a16="http://schemas.microsoft.com/office/drawing/2014/main" id="{660A933C-BBA4-E275-FBD1-0891BD433313}"/>
              </a:ext>
            </a:extLst>
          </p:cNvPr>
          <p:cNvPicPr>
            <a:picLocks noChangeAspect="1"/>
          </p:cNvPicPr>
          <p:nvPr/>
        </p:nvPicPr>
        <p:blipFill>
          <a:blip r:embed="rId2"/>
          <a:stretch>
            <a:fillRect/>
          </a:stretch>
        </p:blipFill>
        <p:spPr>
          <a:xfrm>
            <a:off x="2379528" y="1757305"/>
            <a:ext cx="6204033" cy="4877223"/>
          </a:xfrm>
          <a:prstGeom prst="rect">
            <a:avLst/>
          </a:prstGeom>
        </p:spPr>
      </p:pic>
    </p:spTree>
    <p:extLst>
      <p:ext uri="{BB962C8B-B14F-4D97-AF65-F5344CB8AC3E}">
        <p14:creationId xmlns:p14="http://schemas.microsoft.com/office/powerpoint/2010/main" val="2828271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FB9AB-8CF5-B0F6-A8DC-BC258BB0213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D0CA9B4-32AA-5011-1B0C-56D8248F4D8C}"/>
              </a:ext>
            </a:extLst>
          </p:cNvPr>
          <p:cNvSpPr/>
          <p:nvPr/>
        </p:nvSpPr>
        <p:spPr>
          <a:xfrm>
            <a:off x="393290" y="331337"/>
            <a:ext cx="9055510" cy="830997"/>
          </a:xfrm>
          <a:prstGeom prst="rect">
            <a:avLst/>
          </a:prstGeom>
          <a:solidFill>
            <a:schemeClr val="bg2"/>
          </a:solidFill>
          <a:ln>
            <a:noFill/>
          </a:ln>
          <a:effectLst>
            <a:glow rad="1397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square" lIns="91440" tIns="45720" rIns="91440" bIns="45720">
            <a:spAutoFit/>
          </a:bodyPr>
          <a:lstStyle/>
          <a:p>
            <a:r>
              <a:rPr lang="en-US" sz="2400" dirty="0">
                <a:ln w="0"/>
                <a:solidFill>
                  <a:schemeClr val="accent1"/>
                </a:solidFill>
                <a:effectLst>
                  <a:outerShdw blurRad="38100" dist="25400" dir="5400000" algn="ctr" rotWithShape="0">
                    <a:srgbClr val="6E747A">
                      <a:alpha val="43000"/>
                    </a:srgbClr>
                  </a:outerShdw>
                </a:effectLst>
              </a:rPr>
              <a:t>3- X</a:t>
            </a:r>
            <a:r>
              <a:rPr lang="ar-EG" sz="2400" dirty="0">
                <a:ln w="0"/>
                <a:solidFill>
                  <a:schemeClr val="accent1"/>
                </a:solidFill>
                <a:effectLst>
                  <a:outerShdw blurRad="38100" dist="25400" dir="5400000" algn="ctr" rotWithShape="0">
                    <a:srgbClr val="6E747A">
                      <a:alpha val="43000"/>
                    </a:srgbClr>
                  </a:outerShdw>
                </a:effectLst>
              </a:rPr>
              <a:t> </a:t>
            </a:r>
            <a:r>
              <a:rPr lang="en-US" sz="2400" dirty="0">
                <a:ln w="0"/>
                <a:solidFill>
                  <a:schemeClr val="accent1"/>
                </a:solidFill>
                <a:effectLst>
                  <a:outerShdw blurRad="38100" dist="25400" dir="5400000" algn="ctr" rotWithShape="0">
                    <a:srgbClr val="6E747A">
                      <a:alpha val="43000"/>
                    </a:srgbClr>
                  </a:outerShdw>
                </a:effectLst>
              </a:rPr>
              <a:t>Posts have been published successfully</a:t>
            </a:r>
          </a:p>
          <a:p>
            <a:r>
              <a:rPr lang="en-US" sz="2400" b="0" i="0" dirty="0">
                <a:solidFill>
                  <a:srgbClr val="1F1F1F"/>
                </a:solidFill>
                <a:effectLst/>
                <a:latin typeface="Google Sans"/>
              </a:rPr>
              <a:t>https://x.com/DigiFamily2025</a:t>
            </a:r>
            <a:endParaRPr lang="en-US" sz="2400" dirty="0">
              <a:ln w="0"/>
              <a:solidFill>
                <a:schemeClr val="accent1"/>
              </a:solidFill>
              <a:effectLst>
                <a:outerShdw blurRad="38100" dist="25400" dir="5400000" algn="ctr" rotWithShape="0">
                  <a:srgbClr val="6E747A">
                    <a:alpha val="43000"/>
                  </a:srgbClr>
                </a:outerShdw>
              </a:effectLst>
            </a:endParaRPr>
          </a:p>
        </p:txBody>
      </p:sp>
      <p:pic>
        <p:nvPicPr>
          <p:cNvPr id="5" name="Picture 4">
            <a:extLst>
              <a:ext uri="{FF2B5EF4-FFF2-40B4-BE49-F238E27FC236}">
                <a16:creationId xmlns:a16="http://schemas.microsoft.com/office/drawing/2014/main" id="{5F505473-793D-1B4E-BEF8-00C9891D5483}"/>
              </a:ext>
            </a:extLst>
          </p:cNvPr>
          <p:cNvPicPr>
            <a:picLocks noChangeAspect="1"/>
          </p:cNvPicPr>
          <p:nvPr/>
        </p:nvPicPr>
        <p:blipFill>
          <a:blip r:embed="rId2"/>
          <a:stretch>
            <a:fillRect/>
          </a:stretch>
        </p:blipFill>
        <p:spPr>
          <a:xfrm>
            <a:off x="494440" y="1576006"/>
            <a:ext cx="5677392" cy="2408129"/>
          </a:xfrm>
          <a:prstGeom prst="rect">
            <a:avLst/>
          </a:prstGeom>
        </p:spPr>
      </p:pic>
      <p:pic>
        <p:nvPicPr>
          <p:cNvPr id="7" name="Picture 6">
            <a:extLst>
              <a:ext uri="{FF2B5EF4-FFF2-40B4-BE49-F238E27FC236}">
                <a16:creationId xmlns:a16="http://schemas.microsoft.com/office/drawing/2014/main" id="{EF488C37-C6DB-0924-3C33-E82F9BA9789B}"/>
              </a:ext>
            </a:extLst>
          </p:cNvPr>
          <p:cNvPicPr>
            <a:picLocks noChangeAspect="1"/>
          </p:cNvPicPr>
          <p:nvPr/>
        </p:nvPicPr>
        <p:blipFill>
          <a:blip r:embed="rId3"/>
          <a:stretch>
            <a:fillRect/>
          </a:stretch>
        </p:blipFill>
        <p:spPr>
          <a:xfrm>
            <a:off x="6378926" y="2604583"/>
            <a:ext cx="5608806" cy="2415749"/>
          </a:xfrm>
          <a:prstGeom prst="rect">
            <a:avLst/>
          </a:prstGeom>
        </p:spPr>
      </p:pic>
      <p:pic>
        <p:nvPicPr>
          <p:cNvPr id="9" name="Picture 8">
            <a:extLst>
              <a:ext uri="{FF2B5EF4-FFF2-40B4-BE49-F238E27FC236}">
                <a16:creationId xmlns:a16="http://schemas.microsoft.com/office/drawing/2014/main" id="{41A84C31-D0A1-2408-0CBD-829B5110ACF4}"/>
              </a:ext>
            </a:extLst>
          </p:cNvPr>
          <p:cNvPicPr>
            <a:picLocks noChangeAspect="1"/>
          </p:cNvPicPr>
          <p:nvPr/>
        </p:nvPicPr>
        <p:blipFill>
          <a:blip r:embed="rId4"/>
          <a:stretch>
            <a:fillRect/>
          </a:stretch>
        </p:blipFill>
        <p:spPr>
          <a:xfrm>
            <a:off x="479199" y="4397807"/>
            <a:ext cx="5692633" cy="2385267"/>
          </a:xfrm>
          <a:prstGeom prst="rect">
            <a:avLst/>
          </a:prstGeom>
        </p:spPr>
      </p:pic>
    </p:spTree>
    <p:extLst>
      <p:ext uri="{BB962C8B-B14F-4D97-AF65-F5344CB8AC3E}">
        <p14:creationId xmlns:p14="http://schemas.microsoft.com/office/powerpoint/2010/main" val="3764526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22D9D3-CD63-8AA4-FE95-0F3FBC1C3F2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909D58-0193-F40F-D546-9B66F4252F54}"/>
              </a:ext>
            </a:extLst>
          </p:cNvPr>
          <p:cNvSpPr/>
          <p:nvPr/>
        </p:nvSpPr>
        <p:spPr>
          <a:xfrm>
            <a:off x="393290" y="331337"/>
            <a:ext cx="9055510" cy="830997"/>
          </a:xfrm>
          <a:prstGeom prst="rect">
            <a:avLst/>
          </a:prstGeom>
          <a:solidFill>
            <a:schemeClr val="bg2"/>
          </a:solidFill>
          <a:ln>
            <a:noFill/>
          </a:ln>
          <a:effectLst>
            <a:glow rad="1397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square" lIns="91440" tIns="45720" rIns="91440" bIns="45720">
            <a:spAutoFit/>
          </a:bodyPr>
          <a:lstStyle/>
          <a:p>
            <a:r>
              <a:rPr lang="en-US" sz="2400" dirty="0">
                <a:ln w="0"/>
                <a:solidFill>
                  <a:schemeClr val="accent1"/>
                </a:solidFill>
                <a:effectLst>
                  <a:outerShdw blurRad="38100" dist="25400" dir="5400000" algn="ctr" rotWithShape="0">
                    <a:srgbClr val="6E747A">
                      <a:alpha val="43000"/>
                    </a:srgbClr>
                  </a:outerShdw>
                </a:effectLst>
              </a:rPr>
              <a:t>4- LinkedIn platform creation with below URL</a:t>
            </a:r>
          </a:p>
          <a:p>
            <a:r>
              <a:rPr lang="en-US" sz="2400" b="0" i="0" dirty="0">
                <a:solidFill>
                  <a:srgbClr val="1F1F1F"/>
                </a:solidFill>
                <a:effectLst/>
                <a:latin typeface="Google Sans"/>
              </a:rPr>
              <a:t>https://www.linkedin.com/in/digitalfamily2025/</a:t>
            </a:r>
            <a:endParaRPr lang="en-US" sz="2400" dirty="0">
              <a:ln w="0"/>
              <a:solidFill>
                <a:schemeClr val="accent1"/>
              </a:solidFill>
              <a:effectLst>
                <a:outerShdw blurRad="38100" dist="25400" dir="5400000" algn="ctr" rotWithShape="0">
                  <a:srgbClr val="6E747A">
                    <a:alpha val="43000"/>
                  </a:srgbClr>
                </a:outerShdw>
              </a:effectLst>
            </a:endParaRPr>
          </a:p>
        </p:txBody>
      </p:sp>
      <p:pic>
        <p:nvPicPr>
          <p:cNvPr id="8" name="Picture 7">
            <a:extLst>
              <a:ext uri="{FF2B5EF4-FFF2-40B4-BE49-F238E27FC236}">
                <a16:creationId xmlns:a16="http://schemas.microsoft.com/office/drawing/2014/main" id="{60FF17D5-B5C1-70F2-2AA4-47BB828EDF04}"/>
              </a:ext>
            </a:extLst>
          </p:cNvPr>
          <p:cNvPicPr>
            <a:picLocks noChangeAspect="1"/>
          </p:cNvPicPr>
          <p:nvPr/>
        </p:nvPicPr>
        <p:blipFill>
          <a:blip r:embed="rId2"/>
          <a:stretch>
            <a:fillRect/>
          </a:stretch>
        </p:blipFill>
        <p:spPr>
          <a:xfrm>
            <a:off x="1277027" y="1871295"/>
            <a:ext cx="9216859" cy="4175544"/>
          </a:xfrm>
          <a:prstGeom prst="rect">
            <a:avLst/>
          </a:prstGeom>
        </p:spPr>
      </p:pic>
    </p:spTree>
    <p:extLst>
      <p:ext uri="{BB962C8B-B14F-4D97-AF65-F5344CB8AC3E}">
        <p14:creationId xmlns:p14="http://schemas.microsoft.com/office/powerpoint/2010/main" val="1156421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EAE2D-1C52-9477-B67B-DFAD32A219D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A1A3365-AF19-6D87-1555-736E5DBF3713}"/>
              </a:ext>
            </a:extLst>
          </p:cNvPr>
          <p:cNvSpPr/>
          <p:nvPr/>
        </p:nvSpPr>
        <p:spPr>
          <a:xfrm>
            <a:off x="393290" y="331337"/>
            <a:ext cx="9055510" cy="830997"/>
          </a:xfrm>
          <a:prstGeom prst="rect">
            <a:avLst/>
          </a:prstGeom>
          <a:solidFill>
            <a:schemeClr val="bg2"/>
          </a:solidFill>
          <a:ln>
            <a:noFill/>
          </a:ln>
          <a:effectLst>
            <a:glow rad="1397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square" lIns="91440" tIns="45720" rIns="91440" bIns="45720">
            <a:spAutoFit/>
          </a:bodyPr>
          <a:lstStyle/>
          <a:p>
            <a:r>
              <a:rPr lang="en-US" sz="2400" dirty="0">
                <a:ln w="0"/>
                <a:solidFill>
                  <a:schemeClr val="accent1"/>
                </a:solidFill>
                <a:effectLst>
                  <a:outerShdw blurRad="38100" dist="25400" dir="5400000" algn="ctr" rotWithShape="0">
                    <a:srgbClr val="6E747A">
                      <a:alpha val="43000"/>
                    </a:srgbClr>
                  </a:outerShdw>
                </a:effectLst>
              </a:rPr>
              <a:t>4- LinkedIn Posts have been published successfully</a:t>
            </a:r>
          </a:p>
          <a:p>
            <a:r>
              <a:rPr lang="en-US" sz="2400" b="0" i="0" dirty="0">
                <a:solidFill>
                  <a:srgbClr val="1F1F1F"/>
                </a:solidFill>
                <a:effectLst/>
                <a:latin typeface="Google Sans"/>
              </a:rPr>
              <a:t>https://www.linkedin.com/in/digitalfamily2025/</a:t>
            </a:r>
            <a:endParaRPr lang="en-US" sz="2400" dirty="0">
              <a:ln w="0"/>
              <a:solidFill>
                <a:schemeClr val="accent1"/>
              </a:solidFill>
              <a:effectLst>
                <a:outerShdw blurRad="38100" dist="25400" dir="5400000" algn="ctr" rotWithShape="0">
                  <a:srgbClr val="6E747A">
                    <a:alpha val="43000"/>
                  </a:srgbClr>
                </a:outerShdw>
              </a:effectLst>
            </a:endParaRPr>
          </a:p>
        </p:txBody>
      </p:sp>
      <p:pic>
        <p:nvPicPr>
          <p:cNvPr id="4" name="Picture 3">
            <a:extLst>
              <a:ext uri="{FF2B5EF4-FFF2-40B4-BE49-F238E27FC236}">
                <a16:creationId xmlns:a16="http://schemas.microsoft.com/office/drawing/2014/main" id="{F98459E3-92E4-4869-65A4-DDD3FBFF9813}"/>
              </a:ext>
            </a:extLst>
          </p:cNvPr>
          <p:cNvPicPr>
            <a:picLocks noChangeAspect="1"/>
          </p:cNvPicPr>
          <p:nvPr/>
        </p:nvPicPr>
        <p:blipFill>
          <a:blip r:embed="rId2"/>
          <a:stretch>
            <a:fillRect/>
          </a:stretch>
        </p:blipFill>
        <p:spPr>
          <a:xfrm>
            <a:off x="2989168" y="1642674"/>
            <a:ext cx="5751709" cy="47976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76206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05C78-B59E-458F-3D19-595B1B017E8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6E3DB4D-538F-784E-0CBB-DFDEBBE51345}"/>
              </a:ext>
            </a:extLst>
          </p:cNvPr>
          <p:cNvSpPr/>
          <p:nvPr/>
        </p:nvSpPr>
        <p:spPr>
          <a:xfrm>
            <a:off x="393290" y="331337"/>
            <a:ext cx="9055510" cy="830997"/>
          </a:xfrm>
          <a:prstGeom prst="rect">
            <a:avLst/>
          </a:prstGeom>
          <a:solidFill>
            <a:schemeClr val="bg2"/>
          </a:solidFill>
          <a:ln>
            <a:noFill/>
          </a:ln>
          <a:effectLst>
            <a:glow rad="1397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square" lIns="91440" tIns="45720" rIns="91440" bIns="45720">
            <a:spAutoFit/>
          </a:bodyPr>
          <a:lstStyle/>
          <a:p>
            <a:r>
              <a:rPr lang="en-US" sz="2400" dirty="0">
                <a:ln w="0"/>
                <a:solidFill>
                  <a:schemeClr val="accent1"/>
                </a:solidFill>
                <a:effectLst>
                  <a:outerShdw blurRad="38100" dist="25400" dir="5400000" algn="ctr" rotWithShape="0">
                    <a:srgbClr val="6E747A">
                      <a:alpha val="43000"/>
                    </a:srgbClr>
                  </a:outerShdw>
                </a:effectLst>
              </a:rPr>
              <a:t>4- LinkedIn Posts have been published successfully</a:t>
            </a:r>
          </a:p>
          <a:p>
            <a:r>
              <a:rPr lang="en-US" sz="2400" b="0" i="0" dirty="0">
                <a:solidFill>
                  <a:srgbClr val="1F1F1F"/>
                </a:solidFill>
                <a:effectLst/>
                <a:latin typeface="Google Sans"/>
              </a:rPr>
              <a:t>https://www.linkedin.com/in/digitalfamily2025/</a:t>
            </a:r>
            <a:endParaRPr lang="en-US" sz="2400" dirty="0">
              <a:ln w="0"/>
              <a:solidFill>
                <a:schemeClr val="accent1"/>
              </a:solidFill>
              <a:effectLst>
                <a:outerShdw blurRad="38100" dist="25400" dir="5400000" algn="ctr" rotWithShape="0">
                  <a:srgbClr val="6E747A">
                    <a:alpha val="43000"/>
                  </a:srgbClr>
                </a:outerShdw>
              </a:effectLst>
            </a:endParaRPr>
          </a:p>
        </p:txBody>
      </p:sp>
      <p:pic>
        <p:nvPicPr>
          <p:cNvPr id="4" name="Picture 3">
            <a:extLst>
              <a:ext uri="{FF2B5EF4-FFF2-40B4-BE49-F238E27FC236}">
                <a16:creationId xmlns:a16="http://schemas.microsoft.com/office/drawing/2014/main" id="{57136B10-61FC-D138-2355-8FE7933D5E56}"/>
              </a:ext>
            </a:extLst>
          </p:cNvPr>
          <p:cNvPicPr>
            <a:picLocks noChangeAspect="1"/>
          </p:cNvPicPr>
          <p:nvPr/>
        </p:nvPicPr>
        <p:blipFill>
          <a:blip r:embed="rId2"/>
          <a:stretch>
            <a:fillRect/>
          </a:stretch>
        </p:blipFill>
        <p:spPr>
          <a:xfrm>
            <a:off x="2989168" y="1642674"/>
            <a:ext cx="5751709" cy="47976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15689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C1C46-BA24-3D3A-C11B-8C4B6578183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BA8827F-9923-012D-C58A-9704DCE8B8BC}"/>
              </a:ext>
            </a:extLst>
          </p:cNvPr>
          <p:cNvSpPr/>
          <p:nvPr/>
        </p:nvSpPr>
        <p:spPr>
          <a:xfrm>
            <a:off x="393290" y="331337"/>
            <a:ext cx="9055510" cy="830997"/>
          </a:xfrm>
          <a:prstGeom prst="rect">
            <a:avLst/>
          </a:prstGeom>
          <a:solidFill>
            <a:schemeClr val="bg2"/>
          </a:solidFill>
          <a:ln>
            <a:noFill/>
          </a:ln>
          <a:effectLst>
            <a:glow rad="1397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square" lIns="91440" tIns="45720" rIns="91440" bIns="45720">
            <a:spAutoFit/>
          </a:bodyPr>
          <a:lstStyle/>
          <a:p>
            <a:r>
              <a:rPr lang="en-US" sz="2400" dirty="0">
                <a:ln w="0"/>
                <a:solidFill>
                  <a:schemeClr val="accent1"/>
                </a:solidFill>
                <a:effectLst>
                  <a:outerShdw blurRad="38100" dist="25400" dir="5400000" algn="ctr" rotWithShape="0">
                    <a:srgbClr val="6E747A">
                      <a:alpha val="43000"/>
                    </a:srgbClr>
                  </a:outerShdw>
                </a:effectLst>
              </a:rPr>
              <a:t>5- Instagram Platform account has been created with below URL</a:t>
            </a:r>
          </a:p>
          <a:p>
            <a:r>
              <a:rPr lang="en-US" sz="2400" b="0" i="0" dirty="0">
                <a:solidFill>
                  <a:srgbClr val="1F1F1F"/>
                </a:solidFill>
                <a:effectLst/>
                <a:latin typeface="Google Sans"/>
              </a:rPr>
              <a:t>https://www.instagram.com/digitalfamily2025/</a:t>
            </a:r>
            <a:endParaRPr lang="en-US" sz="2400" dirty="0">
              <a:ln w="0"/>
              <a:solidFill>
                <a:schemeClr val="accent1"/>
              </a:solidFill>
              <a:effectLst>
                <a:outerShdw blurRad="38100" dist="25400" dir="5400000" algn="ctr" rotWithShape="0">
                  <a:srgbClr val="6E747A">
                    <a:alpha val="43000"/>
                  </a:srgbClr>
                </a:outerShdw>
              </a:effectLst>
            </a:endParaRPr>
          </a:p>
        </p:txBody>
      </p:sp>
      <p:pic>
        <p:nvPicPr>
          <p:cNvPr id="5" name="Picture 4">
            <a:extLst>
              <a:ext uri="{FF2B5EF4-FFF2-40B4-BE49-F238E27FC236}">
                <a16:creationId xmlns:a16="http://schemas.microsoft.com/office/drawing/2014/main" id="{F221C76A-76BE-69BE-C7AB-BD00339A52B0}"/>
              </a:ext>
            </a:extLst>
          </p:cNvPr>
          <p:cNvPicPr>
            <a:picLocks noChangeAspect="1"/>
          </p:cNvPicPr>
          <p:nvPr/>
        </p:nvPicPr>
        <p:blipFill>
          <a:blip r:embed="rId2"/>
          <a:stretch>
            <a:fillRect/>
          </a:stretch>
        </p:blipFill>
        <p:spPr>
          <a:xfrm>
            <a:off x="1095033" y="2085392"/>
            <a:ext cx="10431917" cy="3951613"/>
          </a:xfrm>
          <a:prstGeom prst="rect">
            <a:avLst/>
          </a:prstGeom>
        </p:spPr>
      </p:pic>
    </p:spTree>
    <p:extLst>
      <p:ext uri="{BB962C8B-B14F-4D97-AF65-F5344CB8AC3E}">
        <p14:creationId xmlns:p14="http://schemas.microsoft.com/office/powerpoint/2010/main" val="2504166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73D6C-159C-2E60-ACEE-7A18094ED9D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E01697F-9999-F31C-4EFD-1524A79C0A59}"/>
              </a:ext>
            </a:extLst>
          </p:cNvPr>
          <p:cNvSpPr/>
          <p:nvPr/>
        </p:nvSpPr>
        <p:spPr>
          <a:xfrm>
            <a:off x="393288" y="331337"/>
            <a:ext cx="9989577" cy="830997"/>
          </a:xfrm>
          <a:prstGeom prst="rect">
            <a:avLst/>
          </a:prstGeom>
          <a:solidFill>
            <a:schemeClr val="bg2"/>
          </a:solidFill>
          <a:ln>
            <a:noFill/>
          </a:ln>
          <a:effectLst>
            <a:glow rad="1397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square" lIns="91440" tIns="45720" rIns="91440" bIns="45720">
            <a:spAutoFit/>
          </a:bodyPr>
          <a:lstStyle/>
          <a:p>
            <a:r>
              <a:rPr lang="en-US" sz="2400" dirty="0">
                <a:ln w="0"/>
                <a:solidFill>
                  <a:schemeClr val="accent1"/>
                </a:solidFill>
                <a:effectLst>
                  <a:outerShdw blurRad="38100" dist="25400" dir="5400000" algn="ctr" rotWithShape="0">
                    <a:srgbClr val="6E747A">
                      <a:alpha val="43000"/>
                    </a:srgbClr>
                  </a:outerShdw>
                </a:effectLst>
              </a:rPr>
              <a:t>5- Instagram posts (Videos and Pictures have been published successfully.</a:t>
            </a:r>
          </a:p>
          <a:p>
            <a:r>
              <a:rPr lang="en-US" sz="2400" b="0" i="0" dirty="0">
                <a:solidFill>
                  <a:srgbClr val="1F1F1F"/>
                </a:solidFill>
                <a:effectLst/>
                <a:latin typeface="Google Sans"/>
              </a:rPr>
              <a:t>https://www.instagram.com/digitalfamily2025/</a:t>
            </a:r>
            <a:endParaRPr lang="en-US" sz="2400" dirty="0">
              <a:ln w="0"/>
              <a:solidFill>
                <a:schemeClr val="accent1"/>
              </a:solidFill>
              <a:effectLst>
                <a:outerShdw blurRad="38100" dist="25400" dir="5400000" algn="ctr" rotWithShape="0">
                  <a:srgbClr val="6E747A">
                    <a:alpha val="43000"/>
                  </a:srgbClr>
                </a:outerShdw>
              </a:effectLst>
            </a:endParaRPr>
          </a:p>
        </p:txBody>
      </p:sp>
      <p:pic>
        <p:nvPicPr>
          <p:cNvPr id="4" name="Picture 3">
            <a:extLst>
              <a:ext uri="{FF2B5EF4-FFF2-40B4-BE49-F238E27FC236}">
                <a16:creationId xmlns:a16="http://schemas.microsoft.com/office/drawing/2014/main" id="{74D6F3E2-EE42-B282-6335-741BB749EB41}"/>
              </a:ext>
            </a:extLst>
          </p:cNvPr>
          <p:cNvPicPr>
            <a:picLocks noChangeAspect="1"/>
          </p:cNvPicPr>
          <p:nvPr/>
        </p:nvPicPr>
        <p:blipFill>
          <a:blip r:embed="rId2"/>
          <a:stretch>
            <a:fillRect/>
          </a:stretch>
        </p:blipFill>
        <p:spPr>
          <a:xfrm>
            <a:off x="1274473" y="1967634"/>
            <a:ext cx="9462293" cy="4559029"/>
          </a:xfrm>
          <a:prstGeom prst="rect">
            <a:avLst/>
          </a:prstGeom>
        </p:spPr>
      </p:pic>
    </p:spTree>
    <p:extLst>
      <p:ext uri="{BB962C8B-B14F-4D97-AF65-F5344CB8AC3E}">
        <p14:creationId xmlns:p14="http://schemas.microsoft.com/office/powerpoint/2010/main" val="31163774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4AC0AD-4FFD-CE6D-B349-3D55B5B9BED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5A93C890-0EA9-12A2-D850-EA13B51131D1}"/>
              </a:ext>
            </a:extLst>
          </p:cNvPr>
          <p:cNvSpPr/>
          <p:nvPr/>
        </p:nvSpPr>
        <p:spPr>
          <a:xfrm>
            <a:off x="387863" y="223183"/>
            <a:ext cx="9989577" cy="830997"/>
          </a:xfrm>
          <a:prstGeom prst="rect">
            <a:avLst/>
          </a:prstGeom>
          <a:solidFill>
            <a:schemeClr val="bg2"/>
          </a:solidFill>
          <a:ln>
            <a:noFill/>
          </a:ln>
          <a:effectLst>
            <a:glow rad="1397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square" lIns="91440" tIns="45720" rIns="91440" bIns="45720">
            <a:spAutoFit/>
          </a:bodyPr>
          <a:lstStyle/>
          <a:p>
            <a:r>
              <a:rPr lang="en-US" sz="2400" dirty="0">
                <a:ln w="0"/>
                <a:solidFill>
                  <a:schemeClr val="accent1"/>
                </a:solidFill>
                <a:effectLst>
                  <a:outerShdw blurRad="38100" dist="25400" dir="5400000" algn="ctr" rotWithShape="0">
                    <a:srgbClr val="6E747A">
                      <a:alpha val="43000"/>
                    </a:srgbClr>
                  </a:outerShdw>
                </a:effectLst>
              </a:rPr>
              <a:t>6- YouTube account/Channel has been created with below URL</a:t>
            </a:r>
            <a:br>
              <a:rPr lang="en-US" sz="2400" dirty="0">
                <a:ln w="0"/>
                <a:solidFill>
                  <a:schemeClr val="accent1"/>
                </a:solidFill>
                <a:effectLst>
                  <a:outerShdw blurRad="38100" dist="25400" dir="5400000" algn="ctr" rotWithShape="0">
                    <a:srgbClr val="6E747A">
                      <a:alpha val="43000"/>
                    </a:srgbClr>
                  </a:outerShdw>
                </a:effectLst>
              </a:rPr>
            </a:br>
            <a:r>
              <a:rPr lang="en-US" sz="2400" dirty="0">
                <a:solidFill>
                  <a:srgbClr val="1F1F1F"/>
                </a:solidFill>
                <a:latin typeface="Google Sans"/>
              </a:rPr>
              <a:t>https://www.youtube.com/@Digitalfamily2025</a:t>
            </a:r>
          </a:p>
        </p:txBody>
      </p:sp>
      <p:pic>
        <p:nvPicPr>
          <p:cNvPr id="5" name="Picture 4">
            <a:extLst>
              <a:ext uri="{FF2B5EF4-FFF2-40B4-BE49-F238E27FC236}">
                <a16:creationId xmlns:a16="http://schemas.microsoft.com/office/drawing/2014/main" id="{32332E33-123B-8E6E-E5DE-345A294094E6}"/>
              </a:ext>
            </a:extLst>
          </p:cNvPr>
          <p:cNvPicPr>
            <a:picLocks noChangeAspect="1"/>
          </p:cNvPicPr>
          <p:nvPr/>
        </p:nvPicPr>
        <p:blipFill>
          <a:blip r:embed="rId2"/>
          <a:stretch>
            <a:fillRect/>
          </a:stretch>
        </p:blipFill>
        <p:spPr>
          <a:xfrm>
            <a:off x="517152" y="1400738"/>
            <a:ext cx="9731000" cy="5125925"/>
          </a:xfrm>
          <a:prstGeom prst="rect">
            <a:avLst/>
          </a:prstGeom>
        </p:spPr>
      </p:pic>
    </p:spTree>
    <p:extLst>
      <p:ext uri="{BB962C8B-B14F-4D97-AF65-F5344CB8AC3E}">
        <p14:creationId xmlns:p14="http://schemas.microsoft.com/office/powerpoint/2010/main" val="4122721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45FFD5FA-27EE-B948-2907-BADE076B9D09}"/>
              </a:ext>
            </a:extLst>
          </p:cNvPr>
          <p:cNvGraphicFramePr/>
          <p:nvPr>
            <p:extLst>
              <p:ext uri="{D42A27DB-BD31-4B8C-83A1-F6EECF244321}">
                <p14:modId xmlns:p14="http://schemas.microsoft.com/office/powerpoint/2010/main" val="2527506268"/>
              </p:ext>
            </p:extLst>
          </p:nvPr>
        </p:nvGraphicFramePr>
        <p:xfrm>
          <a:off x="1484561" y="4156297"/>
          <a:ext cx="8249374" cy="19059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99153AD4-0A4A-A6E4-77A6-3650A2FD9959}"/>
              </a:ext>
            </a:extLst>
          </p:cNvPr>
          <p:cNvSpPr/>
          <p:nvPr/>
        </p:nvSpPr>
        <p:spPr>
          <a:xfrm>
            <a:off x="8454648" y="496130"/>
            <a:ext cx="1584088" cy="923330"/>
          </a:xfrm>
          <a:prstGeom prst="rect">
            <a:avLst/>
          </a:prstGeom>
          <a:noFill/>
        </p:spPr>
        <p:txBody>
          <a:bodyPr wrap="none" lIns="91440" tIns="45720" rIns="91440" bIns="45720">
            <a:spAutoFit/>
          </a:bodyPr>
          <a:lstStyle/>
          <a:p>
            <a:pPr algn="ctr"/>
            <a:r>
              <a:rPr lang="ar-EG" sz="5400" b="1" dirty="0">
                <a:ln w="0"/>
                <a:solidFill>
                  <a:schemeClr val="accent1"/>
                </a:solidFill>
                <a:effectLst>
                  <a:outerShdw blurRad="38100" dist="25400" dir="5400000" algn="ctr" rotWithShape="0">
                    <a:srgbClr val="6E747A">
                      <a:alpha val="43000"/>
                    </a:srgbClr>
                  </a:outerShdw>
                </a:effectLst>
              </a:rPr>
              <a:t>الرؤيه</a:t>
            </a:r>
            <a:endParaRPr lang="en-US" sz="5400" b="1" dirty="0">
              <a:ln w="0"/>
              <a:solidFill>
                <a:schemeClr val="accent1"/>
              </a:solidFill>
              <a:effectLst>
                <a:outerShdw blurRad="38100" dist="25400" dir="5400000" algn="ctr" rotWithShape="0">
                  <a:srgbClr val="6E747A">
                    <a:alpha val="43000"/>
                  </a:srgbClr>
                </a:outerShdw>
              </a:effectLst>
            </a:endParaRPr>
          </a:p>
        </p:txBody>
      </p:sp>
      <p:sp>
        <p:nvSpPr>
          <p:cNvPr id="7" name="Rectangle 6">
            <a:extLst>
              <a:ext uri="{FF2B5EF4-FFF2-40B4-BE49-F238E27FC236}">
                <a16:creationId xmlns:a16="http://schemas.microsoft.com/office/drawing/2014/main" id="{93976132-8ED6-ADE9-DD4F-C44D6517BF4F}"/>
              </a:ext>
            </a:extLst>
          </p:cNvPr>
          <p:cNvSpPr/>
          <p:nvPr/>
        </p:nvSpPr>
        <p:spPr>
          <a:xfrm>
            <a:off x="8402630" y="3532550"/>
            <a:ext cx="1867320" cy="769441"/>
          </a:xfrm>
          <a:prstGeom prst="rect">
            <a:avLst/>
          </a:prstGeom>
          <a:noFill/>
        </p:spPr>
        <p:txBody>
          <a:bodyPr wrap="square" lIns="91440" tIns="45720" rIns="91440" bIns="45720">
            <a:spAutoFit/>
          </a:bodyPr>
          <a:lstStyle/>
          <a:p>
            <a:pPr algn="ctr"/>
            <a:r>
              <a:rPr lang="ar-JO" sz="4400" b="1" dirty="0">
                <a:ln w="0"/>
                <a:solidFill>
                  <a:schemeClr val="accent1"/>
                </a:solidFill>
                <a:effectLst>
                  <a:outerShdw blurRad="38100" dist="25400" dir="5400000" algn="ctr" rotWithShape="0">
                    <a:srgbClr val="6E747A">
                      <a:alpha val="43000"/>
                    </a:srgbClr>
                  </a:outerShdw>
                </a:effectLst>
              </a:rPr>
              <a:t>الرسالة</a:t>
            </a:r>
            <a:endParaRPr lang="en-US" sz="4400" b="1" dirty="0">
              <a:ln w="0"/>
              <a:solidFill>
                <a:schemeClr val="accent1"/>
              </a:solidFill>
              <a:effectLst>
                <a:outerShdw blurRad="38100" dist="25400" dir="5400000" algn="ctr" rotWithShape="0">
                  <a:srgbClr val="6E747A">
                    <a:alpha val="43000"/>
                  </a:srgbClr>
                </a:outerShdw>
              </a:effectLst>
            </a:endParaRPr>
          </a:p>
        </p:txBody>
      </p:sp>
      <p:graphicFrame>
        <p:nvGraphicFramePr>
          <p:cNvPr id="10" name="Diagram 9">
            <a:extLst>
              <a:ext uri="{FF2B5EF4-FFF2-40B4-BE49-F238E27FC236}">
                <a16:creationId xmlns:a16="http://schemas.microsoft.com/office/drawing/2014/main" id="{0D4B00BB-6B91-0212-7754-E82B784C3F1E}"/>
              </a:ext>
            </a:extLst>
          </p:cNvPr>
          <p:cNvGraphicFramePr/>
          <p:nvPr>
            <p:extLst>
              <p:ext uri="{D42A27DB-BD31-4B8C-83A1-F6EECF244321}">
                <p14:modId xmlns:p14="http://schemas.microsoft.com/office/powerpoint/2010/main" val="2769364518"/>
              </p:ext>
            </p:extLst>
          </p:nvPr>
        </p:nvGraphicFramePr>
        <p:xfrm>
          <a:off x="1347020" y="1523010"/>
          <a:ext cx="8249374" cy="190599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5239311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70039-B746-9B2C-8371-79AC664E3AA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8E701F2-5A44-71C3-5595-14DD74BB899D}"/>
              </a:ext>
            </a:extLst>
          </p:cNvPr>
          <p:cNvSpPr/>
          <p:nvPr/>
        </p:nvSpPr>
        <p:spPr>
          <a:xfrm>
            <a:off x="387863" y="223183"/>
            <a:ext cx="9989577" cy="830997"/>
          </a:xfrm>
          <a:prstGeom prst="rect">
            <a:avLst/>
          </a:prstGeom>
          <a:solidFill>
            <a:schemeClr val="bg2"/>
          </a:solidFill>
          <a:ln>
            <a:noFill/>
          </a:ln>
          <a:effectLst>
            <a:glow rad="1397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square" lIns="91440" tIns="45720" rIns="91440" bIns="45720">
            <a:spAutoFit/>
          </a:bodyPr>
          <a:lstStyle/>
          <a:p>
            <a:r>
              <a:rPr lang="en-US" sz="2400" dirty="0">
                <a:ln w="0"/>
                <a:solidFill>
                  <a:schemeClr val="accent1"/>
                </a:solidFill>
                <a:effectLst>
                  <a:outerShdw blurRad="38100" dist="25400" dir="5400000" algn="ctr" rotWithShape="0">
                    <a:srgbClr val="6E747A">
                      <a:alpha val="43000"/>
                    </a:srgbClr>
                  </a:outerShdw>
                </a:effectLst>
              </a:rPr>
              <a:t>6- YouTube Posts have been published successfully.</a:t>
            </a:r>
            <a:br>
              <a:rPr lang="en-US" sz="2400" dirty="0">
                <a:ln w="0"/>
                <a:solidFill>
                  <a:schemeClr val="accent1"/>
                </a:solidFill>
                <a:effectLst>
                  <a:outerShdw blurRad="38100" dist="25400" dir="5400000" algn="ctr" rotWithShape="0">
                    <a:srgbClr val="6E747A">
                      <a:alpha val="43000"/>
                    </a:srgbClr>
                  </a:outerShdw>
                </a:effectLst>
              </a:rPr>
            </a:br>
            <a:r>
              <a:rPr lang="en-US" sz="2400" dirty="0">
                <a:solidFill>
                  <a:srgbClr val="1F1F1F"/>
                </a:solidFill>
                <a:latin typeface="Google Sans"/>
              </a:rPr>
              <a:t>https://www.youtube.com/@Digitalfamily2025</a:t>
            </a:r>
          </a:p>
        </p:txBody>
      </p:sp>
      <p:pic>
        <p:nvPicPr>
          <p:cNvPr id="4" name="Picture 3">
            <a:extLst>
              <a:ext uri="{FF2B5EF4-FFF2-40B4-BE49-F238E27FC236}">
                <a16:creationId xmlns:a16="http://schemas.microsoft.com/office/drawing/2014/main" id="{232710E3-0C14-33A5-8808-764CE99A7EF5}"/>
              </a:ext>
            </a:extLst>
          </p:cNvPr>
          <p:cNvPicPr>
            <a:picLocks noChangeAspect="1"/>
          </p:cNvPicPr>
          <p:nvPr/>
        </p:nvPicPr>
        <p:blipFill>
          <a:blip r:embed="rId2"/>
          <a:stretch>
            <a:fillRect/>
          </a:stretch>
        </p:blipFill>
        <p:spPr>
          <a:xfrm>
            <a:off x="2416234" y="1426286"/>
            <a:ext cx="5872360" cy="5103201"/>
          </a:xfrm>
          <a:prstGeom prst="rect">
            <a:avLst/>
          </a:prstGeom>
        </p:spPr>
      </p:pic>
    </p:spTree>
    <p:extLst>
      <p:ext uri="{BB962C8B-B14F-4D97-AF65-F5344CB8AC3E}">
        <p14:creationId xmlns:p14="http://schemas.microsoft.com/office/powerpoint/2010/main" val="3984435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26881B-51C7-1738-856C-D4896BF5BB6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53AA606-F1E1-137E-0A92-B95ED5ACA3FE}"/>
              </a:ext>
            </a:extLst>
          </p:cNvPr>
          <p:cNvSpPr/>
          <p:nvPr/>
        </p:nvSpPr>
        <p:spPr>
          <a:xfrm>
            <a:off x="387863" y="223183"/>
            <a:ext cx="9989577" cy="830997"/>
          </a:xfrm>
          <a:prstGeom prst="rect">
            <a:avLst/>
          </a:prstGeom>
          <a:solidFill>
            <a:schemeClr val="bg2"/>
          </a:solidFill>
          <a:ln>
            <a:noFill/>
          </a:ln>
          <a:effectLst>
            <a:glow rad="1397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square" lIns="91440" tIns="45720" rIns="91440" bIns="45720">
            <a:spAutoFit/>
          </a:bodyPr>
          <a:lstStyle/>
          <a:p>
            <a:r>
              <a:rPr lang="en-US" sz="2400" dirty="0">
                <a:ln w="0"/>
                <a:solidFill>
                  <a:schemeClr val="accent1"/>
                </a:solidFill>
                <a:effectLst>
                  <a:outerShdw blurRad="38100" dist="25400" dir="5400000" algn="ctr" rotWithShape="0">
                    <a:srgbClr val="6E747A">
                      <a:alpha val="43000"/>
                    </a:srgbClr>
                  </a:outerShdw>
                </a:effectLst>
              </a:rPr>
              <a:t>7- TikTok platform account has been created with below URL</a:t>
            </a:r>
            <a:br>
              <a:rPr lang="en-US" sz="2400" dirty="0">
                <a:ln w="0"/>
                <a:solidFill>
                  <a:schemeClr val="accent1"/>
                </a:solidFill>
                <a:effectLst>
                  <a:outerShdw blurRad="38100" dist="25400" dir="5400000" algn="ctr" rotWithShape="0">
                    <a:srgbClr val="6E747A">
                      <a:alpha val="43000"/>
                    </a:srgbClr>
                  </a:outerShdw>
                </a:effectLst>
              </a:rPr>
            </a:br>
            <a:r>
              <a:rPr lang="en-US" sz="2400" dirty="0">
                <a:solidFill>
                  <a:srgbClr val="1F1F1F"/>
                </a:solidFill>
                <a:latin typeface="Google Sans"/>
              </a:rPr>
              <a:t>https://www.tiktok.com/@digitalfamily2025</a:t>
            </a:r>
          </a:p>
        </p:txBody>
      </p:sp>
      <p:pic>
        <p:nvPicPr>
          <p:cNvPr id="5" name="Picture 4">
            <a:extLst>
              <a:ext uri="{FF2B5EF4-FFF2-40B4-BE49-F238E27FC236}">
                <a16:creationId xmlns:a16="http://schemas.microsoft.com/office/drawing/2014/main" id="{66957504-235B-E474-2F0D-16EC5BDB4821}"/>
              </a:ext>
            </a:extLst>
          </p:cNvPr>
          <p:cNvPicPr>
            <a:picLocks noChangeAspect="1"/>
          </p:cNvPicPr>
          <p:nvPr/>
        </p:nvPicPr>
        <p:blipFill>
          <a:blip r:embed="rId2"/>
          <a:stretch>
            <a:fillRect/>
          </a:stretch>
        </p:blipFill>
        <p:spPr>
          <a:xfrm>
            <a:off x="509203" y="2259815"/>
            <a:ext cx="10996613" cy="29872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76397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670DD-68F1-C7FF-2981-AE889B2DBE5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AA19B23-E839-1935-80AC-D4ACBE3AA970}"/>
              </a:ext>
            </a:extLst>
          </p:cNvPr>
          <p:cNvSpPr/>
          <p:nvPr/>
        </p:nvSpPr>
        <p:spPr>
          <a:xfrm>
            <a:off x="387863" y="223183"/>
            <a:ext cx="9989577" cy="830997"/>
          </a:xfrm>
          <a:prstGeom prst="rect">
            <a:avLst/>
          </a:prstGeom>
          <a:solidFill>
            <a:schemeClr val="bg2"/>
          </a:solidFill>
          <a:ln>
            <a:noFill/>
          </a:ln>
          <a:effectLst>
            <a:glow rad="1397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square" lIns="91440" tIns="45720" rIns="91440" bIns="45720">
            <a:spAutoFit/>
          </a:bodyPr>
          <a:lstStyle/>
          <a:p>
            <a:r>
              <a:rPr lang="en-US" sz="2400" dirty="0">
                <a:ln w="0"/>
                <a:solidFill>
                  <a:schemeClr val="accent1"/>
                </a:solidFill>
                <a:effectLst>
                  <a:outerShdw blurRad="38100" dist="25400" dir="5400000" algn="ctr" rotWithShape="0">
                    <a:srgbClr val="6E747A">
                      <a:alpha val="43000"/>
                    </a:srgbClr>
                  </a:outerShdw>
                </a:effectLst>
              </a:rPr>
              <a:t>7- TikTok videos have been published successfully</a:t>
            </a:r>
            <a:br>
              <a:rPr lang="en-US" sz="2400" dirty="0">
                <a:ln w="0"/>
                <a:solidFill>
                  <a:schemeClr val="accent1"/>
                </a:solidFill>
                <a:effectLst>
                  <a:outerShdw blurRad="38100" dist="25400" dir="5400000" algn="ctr" rotWithShape="0">
                    <a:srgbClr val="6E747A">
                      <a:alpha val="43000"/>
                    </a:srgbClr>
                  </a:outerShdw>
                </a:effectLst>
              </a:rPr>
            </a:br>
            <a:r>
              <a:rPr lang="en-US" sz="2400" dirty="0">
                <a:solidFill>
                  <a:srgbClr val="1F1F1F"/>
                </a:solidFill>
                <a:latin typeface="Google Sans"/>
              </a:rPr>
              <a:t>https://www.tiktok.com/@digitalfamily2025</a:t>
            </a:r>
          </a:p>
        </p:txBody>
      </p:sp>
      <p:pic>
        <p:nvPicPr>
          <p:cNvPr id="4" name="Picture 3">
            <a:extLst>
              <a:ext uri="{FF2B5EF4-FFF2-40B4-BE49-F238E27FC236}">
                <a16:creationId xmlns:a16="http://schemas.microsoft.com/office/drawing/2014/main" id="{4CDBA443-A3C0-3F2E-B1ED-DF9DF8D9E3DA}"/>
              </a:ext>
            </a:extLst>
          </p:cNvPr>
          <p:cNvPicPr>
            <a:picLocks noChangeAspect="1"/>
          </p:cNvPicPr>
          <p:nvPr/>
        </p:nvPicPr>
        <p:blipFill>
          <a:blip r:embed="rId2"/>
          <a:stretch>
            <a:fillRect/>
          </a:stretch>
        </p:blipFill>
        <p:spPr>
          <a:xfrm>
            <a:off x="2230140" y="1403953"/>
            <a:ext cx="7102455" cy="53018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462040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08C94-61E7-2BE7-C747-495212CADDF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988D24C-19DB-7CEF-3894-7F423A899B19}"/>
              </a:ext>
            </a:extLst>
          </p:cNvPr>
          <p:cNvSpPr/>
          <p:nvPr/>
        </p:nvSpPr>
        <p:spPr>
          <a:xfrm>
            <a:off x="387863" y="223183"/>
            <a:ext cx="9989577" cy="830997"/>
          </a:xfrm>
          <a:prstGeom prst="rect">
            <a:avLst/>
          </a:prstGeom>
          <a:solidFill>
            <a:schemeClr val="bg2"/>
          </a:solidFill>
          <a:ln>
            <a:noFill/>
          </a:ln>
          <a:effectLst>
            <a:glow rad="1397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square" lIns="91440" tIns="45720" rIns="91440" bIns="45720">
            <a:spAutoFit/>
          </a:bodyPr>
          <a:lstStyle/>
          <a:p>
            <a:r>
              <a:rPr lang="en-US" sz="2400" dirty="0">
                <a:ln w="0"/>
                <a:solidFill>
                  <a:schemeClr val="accent1"/>
                </a:solidFill>
                <a:effectLst>
                  <a:outerShdw blurRad="38100" dist="25400" dir="5400000" algn="ctr" rotWithShape="0">
                    <a:srgbClr val="6E747A">
                      <a:alpha val="43000"/>
                    </a:srgbClr>
                  </a:outerShdw>
                </a:effectLst>
              </a:rPr>
              <a:t>8- Snapchat account has been created successfully, also videos have been published.</a:t>
            </a:r>
            <a:endParaRPr lang="en-US" sz="2400" dirty="0">
              <a:solidFill>
                <a:srgbClr val="1F1F1F"/>
              </a:solidFill>
              <a:latin typeface="Google Sans"/>
            </a:endParaRPr>
          </a:p>
        </p:txBody>
      </p:sp>
      <p:pic>
        <p:nvPicPr>
          <p:cNvPr id="5" name="Picture 4" descr="A screenshot of a social media account&#10;&#10;AI-generated content may be incorrect.">
            <a:extLst>
              <a:ext uri="{FF2B5EF4-FFF2-40B4-BE49-F238E27FC236}">
                <a16:creationId xmlns:a16="http://schemas.microsoft.com/office/drawing/2014/main" id="{1CED7A47-28EC-B3AA-D1CB-29A7C59EF1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6446" y="1238865"/>
            <a:ext cx="6489064" cy="5395952"/>
          </a:xfrm>
          <a:prstGeom prst="rect">
            <a:avLst/>
          </a:prstGeom>
        </p:spPr>
      </p:pic>
    </p:spTree>
    <p:extLst>
      <p:ext uri="{BB962C8B-B14F-4D97-AF65-F5344CB8AC3E}">
        <p14:creationId xmlns:p14="http://schemas.microsoft.com/office/powerpoint/2010/main" val="32242150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BE6AE-0922-7487-DB90-9E85C6A2A5C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563831B-EE12-DF23-784F-E9801385BCC8}"/>
              </a:ext>
            </a:extLst>
          </p:cNvPr>
          <p:cNvSpPr/>
          <p:nvPr/>
        </p:nvSpPr>
        <p:spPr>
          <a:xfrm>
            <a:off x="387863" y="223183"/>
            <a:ext cx="9989577" cy="461665"/>
          </a:xfrm>
          <a:prstGeom prst="rect">
            <a:avLst/>
          </a:prstGeom>
          <a:solidFill>
            <a:schemeClr val="bg2"/>
          </a:solidFill>
          <a:ln>
            <a:noFill/>
          </a:ln>
          <a:effectLst>
            <a:glow rad="1397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square" lIns="91440" tIns="45720" rIns="91440" bIns="45720">
            <a:spAutoFit/>
          </a:bodyPr>
          <a:lstStyle/>
          <a:p>
            <a:r>
              <a:rPr lang="en-US" sz="2400" dirty="0">
                <a:ln w="0"/>
                <a:solidFill>
                  <a:schemeClr val="accent1"/>
                </a:solidFill>
                <a:effectLst>
                  <a:outerShdw blurRad="38100" dist="25400" dir="5400000" algn="ctr" rotWithShape="0">
                    <a:srgbClr val="6E747A">
                      <a:alpha val="43000"/>
                    </a:srgbClr>
                  </a:outerShdw>
                </a:effectLst>
              </a:rPr>
              <a:t>What is next ?</a:t>
            </a:r>
            <a:endParaRPr lang="en-US" sz="2400" dirty="0">
              <a:solidFill>
                <a:srgbClr val="1F1F1F"/>
              </a:solidFill>
              <a:latin typeface="Google Sans"/>
            </a:endParaRPr>
          </a:p>
        </p:txBody>
      </p:sp>
      <p:sp>
        <p:nvSpPr>
          <p:cNvPr id="3" name="Rectangle 2">
            <a:extLst>
              <a:ext uri="{FF2B5EF4-FFF2-40B4-BE49-F238E27FC236}">
                <a16:creationId xmlns:a16="http://schemas.microsoft.com/office/drawing/2014/main" id="{0C5E6B46-4420-A73A-EB57-8C1E41DDE044}"/>
              </a:ext>
            </a:extLst>
          </p:cNvPr>
          <p:cNvSpPr/>
          <p:nvPr/>
        </p:nvSpPr>
        <p:spPr>
          <a:xfrm>
            <a:off x="387863" y="1142499"/>
            <a:ext cx="9989577" cy="5262979"/>
          </a:xfrm>
          <a:prstGeom prst="rect">
            <a:avLst/>
          </a:prstGeom>
          <a:solidFill>
            <a:schemeClr val="bg2"/>
          </a:solidFill>
          <a:ln>
            <a:noFill/>
          </a:ln>
          <a:effectLst>
            <a:glow rad="1397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square" lIns="91440" tIns="45720" rIns="91440" bIns="45720">
            <a:spAutoFit/>
          </a:bodyPr>
          <a:lstStyle/>
          <a:p>
            <a:r>
              <a:rPr lang="en-US" sz="2400" dirty="0"/>
              <a:t>As we move forward, our focus will be on expanding the reach and impact of </a:t>
            </a:r>
            <a:r>
              <a:rPr lang="en-US" sz="2400" b="1" dirty="0"/>
              <a:t>Digital Family</a:t>
            </a:r>
            <a:r>
              <a:rPr lang="en-US" sz="2400" dirty="0"/>
              <a:t>. Here’s what’s next:</a:t>
            </a:r>
          </a:p>
          <a:p>
            <a:endParaRPr lang="en-US" sz="2400" dirty="0">
              <a:solidFill>
                <a:srgbClr val="1F1F1F"/>
              </a:solidFill>
              <a:latin typeface="Google Sans"/>
            </a:endParaRPr>
          </a:p>
          <a:p>
            <a:r>
              <a:rPr lang="en-US" sz="2400" dirty="0"/>
              <a:t>🚀1- </a:t>
            </a:r>
            <a:r>
              <a:rPr lang="en-US" sz="2400" b="1" dirty="0"/>
              <a:t>Launching Paid Campaigns</a:t>
            </a:r>
            <a:endParaRPr lang="en-US" sz="2400" dirty="0"/>
          </a:p>
          <a:p>
            <a:r>
              <a:rPr lang="en-US" sz="2400" dirty="0"/>
              <a:t>We will invest in </a:t>
            </a:r>
            <a:r>
              <a:rPr lang="en-US" sz="2400" b="1" dirty="0"/>
              <a:t>targeted paid advertising</a:t>
            </a:r>
            <a:r>
              <a:rPr lang="en-US" sz="2400" dirty="0"/>
              <a:t> to reach a larger audience and ensure more families benefit from Egypt Digital’s initiatives.</a:t>
            </a:r>
          </a:p>
          <a:p>
            <a:r>
              <a:rPr lang="en-US" sz="2400" dirty="0"/>
              <a:t>🎯2- </a:t>
            </a:r>
            <a:r>
              <a:rPr lang="en-US" sz="2400" b="1" dirty="0"/>
              <a:t>Expanding Audience Reach</a:t>
            </a:r>
            <a:endParaRPr lang="en-US" sz="2400" dirty="0"/>
          </a:p>
          <a:p>
            <a:r>
              <a:rPr lang="en-US" sz="2400" dirty="0"/>
              <a:t>Our goal is to </a:t>
            </a:r>
            <a:r>
              <a:rPr lang="en-US" sz="2400" b="1" dirty="0"/>
              <a:t>engage a wider segment</a:t>
            </a:r>
            <a:r>
              <a:rPr lang="en-US" sz="2400" dirty="0"/>
              <a:t> of Egyptian families by utilizing various digital platforms effectively.</a:t>
            </a:r>
          </a:p>
          <a:p>
            <a:r>
              <a:rPr lang="en-US" sz="2400" dirty="0"/>
              <a:t>💡3- </a:t>
            </a:r>
            <a:r>
              <a:rPr lang="en-US" sz="2400" b="1" dirty="0"/>
              <a:t>Innovative Awareness Campaigns</a:t>
            </a:r>
            <a:endParaRPr lang="en-US" sz="2400" dirty="0"/>
          </a:p>
          <a:p>
            <a:r>
              <a:rPr lang="en-US" sz="2400" dirty="0"/>
              <a:t>We will develop </a:t>
            </a:r>
            <a:r>
              <a:rPr lang="en-US" sz="2400" b="1" dirty="0"/>
              <a:t>creative and interactive campaigns</a:t>
            </a:r>
            <a:r>
              <a:rPr lang="en-US" sz="2400" dirty="0"/>
              <a:t> to make digital learning more engaging and accessible for all family members.</a:t>
            </a:r>
          </a:p>
          <a:p>
            <a:endParaRPr lang="en-US" sz="2400" dirty="0"/>
          </a:p>
          <a:p>
            <a:endParaRPr lang="en-US" sz="2400" dirty="0">
              <a:solidFill>
                <a:srgbClr val="1F1F1F"/>
              </a:solidFill>
              <a:latin typeface="Google Sans"/>
            </a:endParaRPr>
          </a:p>
        </p:txBody>
      </p:sp>
    </p:spTree>
    <p:extLst>
      <p:ext uri="{BB962C8B-B14F-4D97-AF65-F5344CB8AC3E}">
        <p14:creationId xmlns:p14="http://schemas.microsoft.com/office/powerpoint/2010/main" val="29145997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14292-D669-E254-8BF0-3D904989BDD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BBA58B5-740D-94DD-08F7-9F73345BD736}"/>
              </a:ext>
            </a:extLst>
          </p:cNvPr>
          <p:cNvSpPr/>
          <p:nvPr/>
        </p:nvSpPr>
        <p:spPr>
          <a:xfrm>
            <a:off x="387863" y="223183"/>
            <a:ext cx="9989577" cy="461665"/>
          </a:xfrm>
          <a:prstGeom prst="rect">
            <a:avLst/>
          </a:prstGeom>
          <a:solidFill>
            <a:schemeClr val="bg2"/>
          </a:solidFill>
          <a:ln>
            <a:noFill/>
          </a:ln>
          <a:effectLst>
            <a:glow rad="1397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square" lIns="91440" tIns="45720" rIns="91440" bIns="45720">
            <a:spAutoFit/>
          </a:bodyPr>
          <a:lstStyle/>
          <a:p>
            <a:r>
              <a:rPr lang="en-US" sz="2400" dirty="0">
                <a:ln w="0"/>
                <a:solidFill>
                  <a:schemeClr val="accent1"/>
                </a:solidFill>
                <a:effectLst>
                  <a:outerShdw blurRad="38100" dist="25400" dir="5400000" algn="ctr" rotWithShape="0">
                    <a:srgbClr val="6E747A">
                      <a:alpha val="43000"/>
                    </a:srgbClr>
                  </a:outerShdw>
                </a:effectLst>
              </a:rPr>
              <a:t>What is next ?</a:t>
            </a:r>
            <a:endParaRPr lang="en-US" sz="2400" dirty="0">
              <a:solidFill>
                <a:srgbClr val="1F1F1F"/>
              </a:solidFill>
              <a:latin typeface="Google Sans"/>
            </a:endParaRPr>
          </a:p>
        </p:txBody>
      </p:sp>
      <p:sp>
        <p:nvSpPr>
          <p:cNvPr id="3" name="Rectangle 2">
            <a:extLst>
              <a:ext uri="{FF2B5EF4-FFF2-40B4-BE49-F238E27FC236}">
                <a16:creationId xmlns:a16="http://schemas.microsoft.com/office/drawing/2014/main" id="{F90E3711-77B1-0660-ACB4-B7D34D9DDA37}"/>
              </a:ext>
            </a:extLst>
          </p:cNvPr>
          <p:cNvSpPr/>
          <p:nvPr/>
        </p:nvSpPr>
        <p:spPr>
          <a:xfrm>
            <a:off x="387863" y="1002507"/>
            <a:ext cx="9827853" cy="5632311"/>
          </a:xfrm>
          <a:prstGeom prst="rect">
            <a:avLst/>
          </a:prstGeom>
          <a:solidFill>
            <a:schemeClr val="bg2"/>
          </a:solidFill>
          <a:ln>
            <a:noFill/>
          </a:ln>
          <a:effectLst>
            <a:glow rad="1397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square" lIns="91440" tIns="45720" rIns="91440" bIns="45720">
            <a:spAutoFit/>
          </a:bodyPr>
          <a:lstStyle/>
          <a:p>
            <a:r>
              <a:rPr lang="en-US" sz="2400" dirty="0"/>
              <a:t>4-</a:t>
            </a:r>
            <a:r>
              <a:rPr lang="en-US" sz="2400" b="1" dirty="0"/>
              <a:t>Collaborations &amp; Partnerships</a:t>
            </a:r>
            <a:endParaRPr lang="en-US" sz="2400" dirty="0"/>
          </a:p>
          <a:p>
            <a:r>
              <a:rPr lang="en-US" sz="2400" dirty="0"/>
              <a:t>Partnering with </a:t>
            </a:r>
            <a:r>
              <a:rPr lang="en-US" sz="2400" b="1" dirty="0"/>
              <a:t>organizations, influencers, and educational platforms</a:t>
            </a:r>
            <a:r>
              <a:rPr lang="en-US" sz="2400" dirty="0"/>
              <a:t> to enhance visibility and credibility.</a:t>
            </a:r>
          </a:p>
          <a:p>
            <a:r>
              <a:rPr lang="en-US" sz="2400" dirty="0"/>
              <a:t>📊5- </a:t>
            </a:r>
            <a:r>
              <a:rPr lang="en-US" sz="2400" b="1" dirty="0"/>
              <a:t>Tracking and Improving Impact</a:t>
            </a:r>
            <a:endParaRPr lang="en-US" sz="2400" dirty="0"/>
          </a:p>
          <a:p>
            <a:r>
              <a:rPr lang="en-US" sz="2400" dirty="0"/>
              <a:t>Using </a:t>
            </a:r>
            <a:r>
              <a:rPr lang="en-US" sz="2400" b="1" dirty="0"/>
              <a:t>data analytics</a:t>
            </a:r>
            <a:r>
              <a:rPr lang="en-US" sz="2400" dirty="0"/>
              <a:t> to measure engagement, optimize content, and improve our strategies.</a:t>
            </a:r>
          </a:p>
          <a:p>
            <a:r>
              <a:rPr lang="en-US" sz="2400" dirty="0"/>
              <a:t>🌍6- </a:t>
            </a:r>
            <a:r>
              <a:rPr lang="en-US" sz="2400" b="1" dirty="0"/>
              <a:t>Community Engagement &amp; User Feedback</a:t>
            </a:r>
            <a:endParaRPr lang="en-US" sz="2400" dirty="0"/>
          </a:p>
          <a:p>
            <a:r>
              <a:rPr lang="en-US" sz="2400" dirty="0"/>
              <a:t>Encouraging user-generated content, success stories, and direct engagement to create a strong </a:t>
            </a:r>
            <a:r>
              <a:rPr lang="en-US" sz="2400" b="1" dirty="0"/>
              <a:t>learning community</a:t>
            </a:r>
            <a:r>
              <a:rPr lang="en-US" sz="2400" dirty="0"/>
              <a:t>.</a:t>
            </a:r>
          </a:p>
          <a:p>
            <a:endParaRPr lang="en-US" sz="2400" dirty="0"/>
          </a:p>
          <a:p>
            <a:pPr algn="ctr"/>
            <a:r>
              <a:rPr lang="en-US" sz="2400" dirty="0"/>
              <a:t>👉 </a:t>
            </a:r>
            <a:r>
              <a:rPr lang="en-US" sz="2400" i="1" dirty="0"/>
              <a:t>We’re just getting started! The future of digital learning for Egyptian families is brighter than ever.</a:t>
            </a:r>
            <a:r>
              <a:rPr lang="en-US" sz="2400" dirty="0"/>
              <a:t> 🚀</a:t>
            </a:r>
          </a:p>
          <a:p>
            <a:endParaRPr lang="en-US" sz="2400" dirty="0"/>
          </a:p>
          <a:p>
            <a:endParaRPr lang="en-US" sz="2400" dirty="0"/>
          </a:p>
          <a:p>
            <a:endParaRPr lang="en-US" sz="2400" dirty="0">
              <a:solidFill>
                <a:srgbClr val="1F1F1F"/>
              </a:solidFill>
              <a:latin typeface="Google Sans"/>
            </a:endParaRPr>
          </a:p>
        </p:txBody>
      </p:sp>
    </p:spTree>
    <p:extLst>
      <p:ext uri="{BB962C8B-B14F-4D97-AF65-F5344CB8AC3E}">
        <p14:creationId xmlns:p14="http://schemas.microsoft.com/office/powerpoint/2010/main" val="40359585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F7A56-C76F-795A-9A5D-BBACFB48969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CD7574F-D639-095C-70A4-6A2AB772FC8A}"/>
              </a:ext>
            </a:extLst>
          </p:cNvPr>
          <p:cNvSpPr/>
          <p:nvPr/>
        </p:nvSpPr>
        <p:spPr>
          <a:xfrm>
            <a:off x="3944979" y="2604642"/>
            <a:ext cx="5078441" cy="1862048"/>
          </a:xfrm>
          <a:prstGeom prst="rect">
            <a:avLst/>
          </a:prstGeom>
          <a:solidFill>
            <a:schemeClr val="bg2"/>
          </a:solidFill>
          <a:ln>
            <a:noFill/>
          </a:ln>
          <a:effectLst>
            <a:glow rad="1397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square" lIns="91440" tIns="45720" rIns="91440" bIns="45720">
            <a:spAutoFit/>
          </a:bodyPr>
          <a:lstStyle/>
          <a:p>
            <a:pPr algn="ctr"/>
            <a:r>
              <a:rPr lang="en-US" sz="11500" dirty="0">
                <a:ln w="0"/>
                <a:solidFill>
                  <a:schemeClr val="accent1"/>
                </a:solidFill>
                <a:effectLst>
                  <a:outerShdw blurRad="38100" dist="25400" dir="5400000" algn="ctr" rotWithShape="0">
                    <a:srgbClr val="6E747A">
                      <a:alpha val="43000"/>
                    </a:srgbClr>
                  </a:outerShdw>
                </a:effectLst>
              </a:rPr>
              <a:t>Thanks</a:t>
            </a:r>
            <a:endParaRPr lang="en-US" sz="11500" dirty="0">
              <a:solidFill>
                <a:srgbClr val="1F1F1F"/>
              </a:solidFill>
              <a:latin typeface="Google Sans"/>
            </a:endParaRPr>
          </a:p>
        </p:txBody>
      </p:sp>
    </p:spTree>
    <p:extLst>
      <p:ext uri="{BB962C8B-B14F-4D97-AF65-F5344CB8AC3E}">
        <p14:creationId xmlns:p14="http://schemas.microsoft.com/office/powerpoint/2010/main" val="1943701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Diagram 14">
            <a:extLst>
              <a:ext uri="{FF2B5EF4-FFF2-40B4-BE49-F238E27FC236}">
                <a16:creationId xmlns:a16="http://schemas.microsoft.com/office/drawing/2014/main" id="{19C55785-1400-D040-79B7-4B9F895A3FC5}"/>
              </a:ext>
            </a:extLst>
          </p:cNvPr>
          <p:cNvGraphicFramePr/>
          <p:nvPr>
            <p:extLst>
              <p:ext uri="{D42A27DB-BD31-4B8C-83A1-F6EECF244321}">
                <p14:modId xmlns:p14="http://schemas.microsoft.com/office/powerpoint/2010/main" val="1055301013"/>
              </p:ext>
            </p:extLst>
          </p:nvPr>
        </p:nvGraphicFramePr>
        <p:xfrm>
          <a:off x="619432" y="668594"/>
          <a:ext cx="9537291" cy="54986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44742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Diagram 12">
            <a:extLst>
              <a:ext uri="{FF2B5EF4-FFF2-40B4-BE49-F238E27FC236}">
                <a16:creationId xmlns:a16="http://schemas.microsoft.com/office/drawing/2014/main" id="{EC781914-BE57-1A83-E273-8A9E3D53BB53}"/>
              </a:ext>
            </a:extLst>
          </p:cNvPr>
          <p:cNvGraphicFramePr/>
          <p:nvPr>
            <p:extLst>
              <p:ext uri="{D42A27DB-BD31-4B8C-83A1-F6EECF244321}">
                <p14:modId xmlns:p14="http://schemas.microsoft.com/office/powerpoint/2010/main" val="1766262679"/>
              </p:ext>
            </p:extLst>
          </p:nvPr>
        </p:nvGraphicFramePr>
        <p:xfrm>
          <a:off x="3962403" y="727588"/>
          <a:ext cx="7216878" cy="52110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descr="A person wearing headphones and using a computer">
            <a:extLst>
              <a:ext uri="{FF2B5EF4-FFF2-40B4-BE49-F238E27FC236}">
                <a16:creationId xmlns:a16="http://schemas.microsoft.com/office/drawing/2014/main" id="{8D985B20-583C-E295-6F7F-289208CFBC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4296" y="1986935"/>
            <a:ext cx="4326193" cy="288412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75649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22B9B07F-4525-4036-973C-38C2042852CA}"/>
              </a:ext>
            </a:extLst>
          </p:cNvPr>
          <p:cNvSpPr txBox="1"/>
          <p:nvPr/>
        </p:nvSpPr>
        <p:spPr>
          <a:xfrm>
            <a:off x="476021" y="1149205"/>
            <a:ext cx="1942714" cy="1871731"/>
          </a:xfrm>
          <a:prstGeom prst="rect">
            <a:avLst/>
          </a:prstGeom>
          <a:noFill/>
        </p:spPr>
        <p:txBody>
          <a:bodyPr wrap="square" rtlCol="0">
            <a:spAutoFit/>
          </a:bodyPr>
          <a:lstStyle/>
          <a:p>
            <a:pPr>
              <a:lnSpc>
                <a:spcPts val="4700"/>
              </a:lnSpc>
            </a:pPr>
            <a:r>
              <a:rPr lang="en-US" sz="3600" dirty="0">
                <a:solidFill>
                  <a:srgbClr val="C00000"/>
                </a:solidFill>
                <a:latin typeface="Nexa Bold" panose="02000000000000000000" pitchFamily="50" charset="0"/>
              </a:rPr>
              <a:t>Business </a:t>
            </a:r>
            <a:r>
              <a:rPr lang="en-US" sz="3600" dirty="0">
                <a:latin typeface="Nexa Bold" panose="02000000000000000000" pitchFamily="50" charset="0"/>
              </a:rPr>
              <a:t>Model Canvas</a:t>
            </a:r>
          </a:p>
        </p:txBody>
      </p:sp>
      <p:sp>
        <p:nvSpPr>
          <p:cNvPr id="10" name="Rectangle 9"/>
          <p:cNvSpPr/>
          <p:nvPr/>
        </p:nvSpPr>
        <p:spPr>
          <a:xfrm>
            <a:off x="2121797" y="638336"/>
            <a:ext cx="9169758" cy="769441"/>
          </a:xfrm>
          <a:prstGeom prst="rect">
            <a:avLst/>
          </a:prstGeom>
        </p:spPr>
        <p:txBody>
          <a:bodyPr wrap="square">
            <a:spAutoFit/>
          </a:bodyPr>
          <a:lstStyle/>
          <a:p>
            <a:pPr algn="ctr"/>
            <a:r>
              <a:rPr lang="en-US" sz="4400" dirty="0">
                <a:solidFill>
                  <a:schemeClr val="bg1"/>
                </a:solidFill>
                <a:latin typeface="Nexa Bold" panose="02000000000000000000" pitchFamily="50" charset="0"/>
              </a:rPr>
              <a:t>Projects Challenges</a:t>
            </a:r>
          </a:p>
        </p:txBody>
      </p:sp>
      <p:sp>
        <p:nvSpPr>
          <p:cNvPr id="14" name="Rounded Rectangle 13"/>
          <p:cNvSpPr/>
          <p:nvPr/>
        </p:nvSpPr>
        <p:spPr>
          <a:xfrm>
            <a:off x="2766467" y="4514702"/>
            <a:ext cx="4009665" cy="1752600"/>
          </a:xfrm>
          <a:prstGeom prst="roundRect">
            <a:avLst>
              <a:gd name="adj" fmla="val 0"/>
            </a:avLst>
          </a:prstGeom>
          <a:gradFill>
            <a:gsLst>
              <a:gs pos="0">
                <a:schemeClr val="bg1">
                  <a:lumMod val="85000"/>
                </a:schemeClr>
              </a:gs>
              <a:gs pos="35000">
                <a:schemeClr val="bg1">
                  <a:lumMod val="95000"/>
                </a:schemeClr>
              </a:gs>
              <a:gs pos="100000">
                <a:schemeClr val="bg1"/>
              </a:gs>
            </a:gsLst>
          </a:gradFill>
          <a:ln w="19050"/>
          <a:effectLst/>
        </p:spPr>
        <p:style>
          <a:lnRef idx="1">
            <a:schemeClr val="dk1"/>
          </a:lnRef>
          <a:fillRef idx="2">
            <a:schemeClr val="dk1"/>
          </a:fillRef>
          <a:effectRef idx="1">
            <a:schemeClr val="dk1"/>
          </a:effectRef>
          <a:fontRef idx="minor">
            <a:schemeClr val="dk1"/>
          </a:fontRef>
        </p:style>
        <p:txBody>
          <a:bodyPr/>
          <a:lstStyle/>
          <a:p>
            <a:pPr eaLnBrk="1" hangingPunct="1">
              <a:defRPr/>
            </a:pPr>
            <a:r>
              <a:rPr lang="en-US" sz="1100" b="1" dirty="0">
                <a:latin typeface="Arial" pitchFamily="34" charset="0"/>
                <a:cs typeface="Arial" pitchFamily="34" charset="0"/>
              </a:rPr>
              <a:t>Cost Structure</a:t>
            </a:r>
          </a:p>
        </p:txBody>
      </p:sp>
      <p:sp>
        <p:nvSpPr>
          <p:cNvPr id="15" name="Rounded Rectangle 14"/>
          <p:cNvSpPr/>
          <p:nvPr/>
        </p:nvSpPr>
        <p:spPr>
          <a:xfrm>
            <a:off x="9200891" y="4514702"/>
            <a:ext cx="2662238" cy="1752600"/>
          </a:xfrm>
          <a:prstGeom prst="roundRect">
            <a:avLst>
              <a:gd name="adj" fmla="val 0"/>
            </a:avLst>
          </a:prstGeom>
          <a:gradFill>
            <a:gsLst>
              <a:gs pos="0">
                <a:schemeClr val="bg1">
                  <a:lumMod val="85000"/>
                </a:schemeClr>
              </a:gs>
              <a:gs pos="35000">
                <a:schemeClr val="bg1">
                  <a:lumMod val="95000"/>
                </a:schemeClr>
              </a:gs>
              <a:gs pos="100000">
                <a:schemeClr val="bg1"/>
              </a:gs>
            </a:gsLst>
          </a:gradFill>
          <a:ln w="19050"/>
          <a:effectLst/>
        </p:spPr>
        <p:style>
          <a:lnRef idx="1">
            <a:schemeClr val="dk1"/>
          </a:lnRef>
          <a:fillRef idx="2">
            <a:schemeClr val="dk1"/>
          </a:fillRef>
          <a:effectRef idx="1">
            <a:schemeClr val="dk1"/>
          </a:effectRef>
          <a:fontRef idx="minor">
            <a:schemeClr val="dk1"/>
          </a:fontRef>
        </p:style>
        <p:txBody>
          <a:bodyPr/>
          <a:lstStyle/>
          <a:p>
            <a:pPr eaLnBrk="1" hangingPunct="1">
              <a:defRPr/>
            </a:pPr>
            <a:r>
              <a:rPr lang="en-US" sz="1100" b="1" dirty="0">
                <a:latin typeface="Arial" pitchFamily="34" charset="0"/>
                <a:cs typeface="Arial" pitchFamily="34" charset="0"/>
              </a:rPr>
              <a:t>Revenue Streams</a:t>
            </a:r>
          </a:p>
        </p:txBody>
      </p:sp>
      <p:sp>
        <p:nvSpPr>
          <p:cNvPr id="16" name="Rounded Rectangle 15"/>
          <p:cNvSpPr/>
          <p:nvPr/>
        </p:nvSpPr>
        <p:spPr>
          <a:xfrm>
            <a:off x="2766466" y="399902"/>
            <a:ext cx="2065625" cy="4114800"/>
          </a:xfrm>
          <a:prstGeom prst="roundRect">
            <a:avLst>
              <a:gd name="adj" fmla="val 0"/>
            </a:avLst>
          </a:prstGeom>
          <a:gradFill>
            <a:gsLst>
              <a:gs pos="0">
                <a:schemeClr val="bg1">
                  <a:lumMod val="85000"/>
                </a:schemeClr>
              </a:gs>
              <a:gs pos="35000">
                <a:schemeClr val="bg1">
                  <a:lumMod val="95000"/>
                </a:schemeClr>
              </a:gs>
              <a:gs pos="100000">
                <a:schemeClr val="bg1"/>
              </a:gs>
            </a:gsLst>
          </a:gradFill>
          <a:ln w="19050"/>
          <a:effectLst/>
        </p:spPr>
        <p:style>
          <a:lnRef idx="1">
            <a:schemeClr val="dk1"/>
          </a:lnRef>
          <a:fillRef idx="2">
            <a:schemeClr val="dk1"/>
          </a:fillRef>
          <a:effectRef idx="1">
            <a:schemeClr val="dk1"/>
          </a:effectRef>
          <a:fontRef idx="minor">
            <a:schemeClr val="dk1"/>
          </a:fontRef>
        </p:style>
        <p:txBody>
          <a:bodyPr/>
          <a:lstStyle/>
          <a:p>
            <a:pPr eaLnBrk="1" hangingPunct="1">
              <a:defRPr/>
            </a:pPr>
            <a:r>
              <a:rPr lang="en-US" sz="1100" b="1" dirty="0">
                <a:latin typeface="Arial" pitchFamily="34" charset="0"/>
                <a:cs typeface="Arial" pitchFamily="34" charset="0"/>
              </a:rPr>
              <a:t>Key Partners</a:t>
            </a:r>
          </a:p>
        </p:txBody>
      </p:sp>
      <p:sp>
        <p:nvSpPr>
          <p:cNvPr id="18" name="Rounded Rectangle 17"/>
          <p:cNvSpPr/>
          <p:nvPr/>
        </p:nvSpPr>
        <p:spPr>
          <a:xfrm>
            <a:off x="4830490" y="412219"/>
            <a:ext cx="1763713" cy="2362200"/>
          </a:xfrm>
          <a:prstGeom prst="roundRect">
            <a:avLst>
              <a:gd name="adj" fmla="val 0"/>
            </a:avLst>
          </a:prstGeom>
          <a:gradFill>
            <a:gsLst>
              <a:gs pos="0">
                <a:schemeClr val="bg1">
                  <a:lumMod val="85000"/>
                </a:schemeClr>
              </a:gs>
              <a:gs pos="35000">
                <a:schemeClr val="bg1">
                  <a:lumMod val="95000"/>
                </a:schemeClr>
              </a:gs>
              <a:gs pos="100000">
                <a:schemeClr val="bg1"/>
              </a:gs>
            </a:gsLst>
          </a:gradFill>
          <a:ln w="19050"/>
          <a:effectLst/>
        </p:spPr>
        <p:style>
          <a:lnRef idx="1">
            <a:schemeClr val="dk1"/>
          </a:lnRef>
          <a:fillRef idx="2">
            <a:schemeClr val="dk1"/>
          </a:fillRef>
          <a:effectRef idx="1">
            <a:schemeClr val="dk1"/>
          </a:effectRef>
          <a:fontRef idx="minor">
            <a:schemeClr val="dk1"/>
          </a:fontRef>
        </p:style>
        <p:txBody>
          <a:bodyPr/>
          <a:lstStyle/>
          <a:p>
            <a:pPr eaLnBrk="1" hangingPunct="1">
              <a:defRPr/>
            </a:pPr>
            <a:r>
              <a:rPr lang="en-US" sz="1100" b="1" dirty="0">
                <a:latin typeface="Arial" pitchFamily="34" charset="0"/>
                <a:cs typeface="Arial" pitchFamily="34" charset="0"/>
              </a:rPr>
              <a:t>Key Activities</a:t>
            </a:r>
          </a:p>
        </p:txBody>
      </p:sp>
      <p:sp>
        <p:nvSpPr>
          <p:cNvPr id="19" name="Rounded Rectangle 18"/>
          <p:cNvSpPr/>
          <p:nvPr/>
        </p:nvSpPr>
        <p:spPr>
          <a:xfrm>
            <a:off x="4832091" y="2762102"/>
            <a:ext cx="1763713" cy="1752600"/>
          </a:xfrm>
          <a:prstGeom prst="roundRect">
            <a:avLst>
              <a:gd name="adj" fmla="val 0"/>
            </a:avLst>
          </a:prstGeom>
          <a:gradFill>
            <a:gsLst>
              <a:gs pos="0">
                <a:schemeClr val="bg1">
                  <a:lumMod val="85000"/>
                </a:schemeClr>
              </a:gs>
              <a:gs pos="35000">
                <a:schemeClr val="bg1">
                  <a:lumMod val="95000"/>
                </a:schemeClr>
              </a:gs>
              <a:gs pos="100000">
                <a:schemeClr val="bg1"/>
              </a:gs>
            </a:gsLst>
          </a:gradFill>
          <a:ln w="19050"/>
          <a:effectLst/>
        </p:spPr>
        <p:style>
          <a:lnRef idx="1">
            <a:schemeClr val="dk1"/>
          </a:lnRef>
          <a:fillRef idx="2">
            <a:schemeClr val="dk1"/>
          </a:fillRef>
          <a:effectRef idx="1">
            <a:schemeClr val="dk1"/>
          </a:effectRef>
          <a:fontRef idx="minor">
            <a:schemeClr val="dk1"/>
          </a:fontRef>
        </p:style>
        <p:txBody>
          <a:bodyPr/>
          <a:lstStyle/>
          <a:p>
            <a:pPr eaLnBrk="1" hangingPunct="1">
              <a:defRPr/>
            </a:pPr>
            <a:r>
              <a:rPr lang="en-US" sz="1100" b="1" dirty="0">
                <a:latin typeface="Arial" pitchFamily="34" charset="0"/>
                <a:cs typeface="Arial" pitchFamily="34" charset="0"/>
              </a:rPr>
              <a:t>Key Resources</a:t>
            </a:r>
          </a:p>
        </p:txBody>
      </p:sp>
      <p:sp>
        <p:nvSpPr>
          <p:cNvPr id="20" name="Rounded Rectangle 19"/>
          <p:cNvSpPr/>
          <p:nvPr/>
        </p:nvSpPr>
        <p:spPr>
          <a:xfrm>
            <a:off x="6568816" y="399902"/>
            <a:ext cx="1763713" cy="4114800"/>
          </a:xfrm>
          <a:prstGeom prst="roundRect">
            <a:avLst>
              <a:gd name="adj" fmla="val 0"/>
            </a:avLst>
          </a:prstGeom>
          <a:gradFill>
            <a:gsLst>
              <a:gs pos="0">
                <a:schemeClr val="bg1">
                  <a:lumMod val="85000"/>
                </a:schemeClr>
              </a:gs>
              <a:gs pos="35000">
                <a:schemeClr val="bg1">
                  <a:lumMod val="95000"/>
                </a:schemeClr>
              </a:gs>
              <a:gs pos="100000">
                <a:schemeClr val="bg1"/>
              </a:gs>
            </a:gsLst>
          </a:gradFill>
          <a:ln w="19050"/>
          <a:effectLst/>
        </p:spPr>
        <p:style>
          <a:lnRef idx="1">
            <a:schemeClr val="dk1"/>
          </a:lnRef>
          <a:fillRef idx="2">
            <a:schemeClr val="dk1"/>
          </a:fillRef>
          <a:effectRef idx="1">
            <a:schemeClr val="dk1"/>
          </a:effectRef>
          <a:fontRef idx="minor">
            <a:schemeClr val="dk1"/>
          </a:fontRef>
        </p:style>
        <p:txBody>
          <a:bodyPr/>
          <a:lstStyle/>
          <a:p>
            <a:pPr eaLnBrk="1" hangingPunct="1">
              <a:defRPr/>
            </a:pPr>
            <a:r>
              <a:rPr lang="en-US" sz="1100" b="1" dirty="0">
                <a:latin typeface="Arial" pitchFamily="34" charset="0"/>
                <a:cs typeface="Arial" pitchFamily="34" charset="0"/>
              </a:rPr>
              <a:t>Value Proposition</a:t>
            </a:r>
          </a:p>
        </p:txBody>
      </p:sp>
      <p:sp>
        <p:nvSpPr>
          <p:cNvPr id="21" name="Rounded Rectangle 20"/>
          <p:cNvSpPr/>
          <p:nvPr/>
        </p:nvSpPr>
        <p:spPr>
          <a:xfrm>
            <a:off x="8332529" y="399902"/>
            <a:ext cx="1765300" cy="2057400"/>
          </a:xfrm>
          <a:prstGeom prst="roundRect">
            <a:avLst>
              <a:gd name="adj" fmla="val 0"/>
            </a:avLst>
          </a:prstGeom>
          <a:gradFill>
            <a:gsLst>
              <a:gs pos="0">
                <a:schemeClr val="bg1">
                  <a:lumMod val="85000"/>
                </a:schemeClr>
              </a:gs>
              <a:gs pos="35000">
                <a:schemeClr val="bg1">
                  <a:lumMod val="95000"/>
                </a:schemeClr>
              </a:gs>
              <a:gs pos="100000">
                <a:schemeClr val="bg1"/>
              </a:gs>
            </a:gsLst>
          </a:gradFill>
          <a:ln w="19050"/>
          <a:effectLst/>
        </p:spPr>
        <p:style>
          <a:lnRef idx="1">
            <a:schemeClr val="dk1"/>
          </a:lnRef>
          <a:fillRef idx="2">
            <a:schemeClr val="dk1"/>
          </a:fillRef>
          <a:effectRef idx="1">
            <a:schemeClr val="dk1"/>
          </a:effectRef>
          <a:fontRef idx="minor">
            <a:schemeClr val="dk1"/>
          </a:fontRef>
        </p:style>
        <p:txBody>
          <a:bodyPr/>
          <a:lstStyle/>
          <a:p>
            <a:pPr eaLnBrk="1" hangingPunct="1">
              <a:defRPr/>
            </a:pPr>
            <a:r>
              <a:rPr lang="en-US" sz="1100" b="1" dirty="0">
                <a:solidFill>
                  <a:schemeClr val="tx1"/>
                </a:solidFill>
                <a:latin typeface="Arial" pitchFamily="34" charset="0"/>
                <a:cs typeface="Arial" pitchFamily="34" charset="0"/>
              </a:rPr>
              <a:t>Customer Relationship</a:t>
            </a:r>
          </a:p>
        </p:txBody>
      </p:sp>
      <p:sp>
        <p:nvSpPr>
          <p:cNvPr id="23" name="Rounded Rectangle 22"/>
          <p:cNvSpPr/>
          <p:nvPr/>
        </p:nvSpPr>
        <p:spPr>
          <a:xfrm>
            <a:off x="8332529" y="2363022"/>
            <a:ext cx="1765300" cy="2151679"/>
          </a:xfrm>
          <a:prstGeom prst="roundRect">
            <a:avLst>
              <a:gd name="adj" fmla="val 0"/>
            </a:avLst>
          </a:prstGeom>
          <a:gradFill>
            <a:gsLst>
              <a:gs pos="0">
                <a:schemeClr val="bg1">
                  <a:lumMod val="85000"/>
                </a:schemeClr>
              </a:gs>
              <a:gs pos="35000">
                <a:schemeClr val="bg1">
                  <a:lumMod val="95000"/>
                </a:schemeClr>
              </a:gs>
              <a:gs pos="100000">
                <a:schemeClr val="bg1"/>
              </a:gs>
            </a:gsLst>
          </a:gradFill>
          <a:ln w="19050"/>
          <a:effectLst/>
        </p:spPr>
        <p:style>
          <a:lnRef idx="1">
            <a:schemeClr val="dk1"/>
          </a:lnRef>
          <a:fillRef idx="2">
            <a:schemeClr val="dk1"/>
          </a:fillRef>
          <a:effectRef idx="1">
            <a:schemeClr val="dk1"/>
          </a:effectRef>
          <a:fontRef idx="minor">
            <a:schemeClr val="dk1"/>
          </a:fontRef>
        </p:style>
        <p:txBody>
          <a:bodyPr/>
          <a:lstStyle/>
          <a:p>
            <a:pPr eaLnBrk="1" hangingPunct="1">
              <a:defRPr/>
            </a:pPr>
            <a:r>
              <a:rPr lang="en-US" sz="1100" b="1" dirty="0">
                <a:latin typeface="Arial" pitchFamily="34" charset="0"/>
                <a:cs typeface="Arial" pitchFamily="34" charset="0"/>
              </a:rPr>
              <a:t>Channels</a:t>
            </a:r>
          </a:p>
        </p:txBody>
      </p:sp>
      <p:sp>
        <p:nvSpPr>
          <p:cNvPr id="25" name="Rounded Rectangle 24"/>
          <p:cNvSpPr/>
          <p:nvPr/>
        </p:nvSpPr>
        <p:spPr>
          <a:xfrm>
            <a:off x="10097829" y="399902"/>
            <a:ext cx="1765300" cy="4114800"/>
          </a:xfrm>
          <a:prstGeom prst="roundRect">
            <a:avLst>
              <a:gd name="adj" fmla="val 0"/>
            </a:avLst>
          </a:prstGeom>
          <a:gradFill>
            <a:gsLst>
              <a:gs pos="0">
                <a:schemeClr val="bg1">
                  <a:lumMod val="85000"/>
                </a:schemeClr>
              </a:gs>
              <a:gs pos="35000">
                <a:schemeClr val="bg1">
                  <a:lumMod val="95000"/>
                </a:schemeClr>
              </a:gs>
              <a:gs pos="100000">
                <a:schemeClr val="bg1"/>
              </a:gs>
            </a:gsLst>
          </a:gradFill>
          <a:ln w="19050"/>
          <a:effectLst/>
        </p:spPr>
        <p:style>
          <a:lnRef idx="1">
            <a:schemeClr val="dk1"/>
          </a:lnRef>
          <a:fillRef idx="2">
            <a:schemeClr val="dk1"/>
          </a:fillRef>
          <a:effectRef idx="1">
            <a:schemeClr val="dk1"/>
          </a:effectRef>
          <a:fontRef idx="minor">
            <a:schemeClr val="dk1"/>
          </a:fontRef>
        </p:style>
        <p:txBody>
          <a:bodyPr/>
          <a:lstStyle/>
          <a:p>
            <a:pPr eaLnBrk="1" hangingPunct="1">
              <a:defRPr/>
            </a:pPr>
            <a:r>
              <a:rPr lang="en-US" sz="1100" b="1" dirty="0">
                <a:latin typeface="Arial" pitchFamily="34" charset="0"/>
                <a:cs typeface="Arial" pitchFamily="34" charset="0"/>
              </a:rPr>
              <a:t>Customer Segments</a:t>
            </a:r>
          </a:p>
        </p:txBody>
      </p:sp>
      <p:sp>
        <p:nvSpPr>
          <p:cNvPr id="26" name="Rounded Rectangle 25"/>
          <p:cNvSpPr/>
          <p:nvPr/>
        </p:nvSpPr>
        <p:spPr>
          <a:xfrm>
            <a:off x="2745668" y="399902"/>
            <a:ext cx="9096664" cy="5867400"/>
          </a:xfrm>
          <a:prstGeom prst="roundRect">
            <a:avLst>
              <a:gd name="adj" fmla="val 0"/>
            </a:avLst>
          </a:prstGeom>
          <a:noFill/>
          <a:ln w="38100"/>
          <a:effectLst/>
        </p:spPr>
        <p:style>
          <a:lnRef idx="1">
            <a:schemeClr val="dk1"/>
          </a:lnRef>
          <a:fillRef idx="2">
            <a:schemeClr val="dk1"/>
          </a:fillRef>
          <a:effectRef idx="1">
            <a:schemeClr val="dk1"/>
          </a:effectRef>
          <a:fontRef idx="minor">
            <a:schemeClr val="dk1"/>
          </a:fontRef>
        </p:style>
        <p:txBody>
          <a:bodyPr/>
          <a:lstStyle/>
          <a:p>
            <a:pPr marL="285750" indent="-112713" eaLnBrk="1" hangingPunct="1">
              <a:buFont typeface="Arial" pitchFamily="34" charset="0"/>
              <a:buChar char="•"/>
              <a:defRPr/>
            </a:pPr>
            <a:endParaRPr lang="en-US" sz="2000" dirty="0"/>
          </a:p>
        </p:txBody>
      </p:sp>
      <p:sp>
        <p:nvSpPr>
          <p:cNvPr id="28" name="TextBox 27"/>
          <p:cNvSpPr txBox="1"/>
          <p:nvPr/>
        </p:nvSpPr>
        <p:spPr>
          <a:xfrm>
            <a:off x="58759" y="3438861"/>
            <a:ext cx="2536825" cy="461962"/>
          </a:xfrm>
          <a:prstGeom prst="rect">
            <a:avLst/>
          </a:prstGeom>
          <a:solidFill>
            <a:schemeClr val="bg1">
              <a:lumMod val="95000"/>
            </a:schemeClr>
          </a:solidFill>
        </p:spPr>
        <p:txBody>
          <a:bodyPr anchor="ctr"/>
          <a:lstStyle/>
          <a:p>
            <a:pPr algn="ctr" eaLnBrk="1" hangingPunct="1">
              <a:defRPr/>
            </a:pPr>
            <a:r>
              <a:rPr lang="ar-EG">
                <a:solidFill>
                  <a:schemeClr val="tx1">
                    <a:lumMod val="75000"/>
                    <a:lumOff val="25000"/>
                  </a:schemeClr>
                </a:solidFill>
              </a:rPr>
              <a:t>عيلة رقمية</a:t>
            </a:r>
            <a:endParaRPr lang="en-US" dirty="0">
              <a:solidFill>
                <a:schemeClr val="tx1">
                  <a:lumMod val="75000"/>
                  <a:lumOff val="25000"/>
                </a:schemeClr>
              </a:solidFill>
            </a:endParaRPr>
          </a:p>
        </p:txBody>
      </p:sp>
      <p:sp>
        <p:nvSpPr>
          <p:cNvPr id="29" name="TextBox 28"/>
          <p:cNvSpPr txBox="1"/>
          <p:nvPr/>
        </p:nvSpPr>
        <p:spPr>
          <a:xfrm>
            <a:off x="70984" y="3940418"/>
            <a:ext cx="2536825" cy="461962"/>
          </a:xfrm>
          <a:prstGeom prst="rect">
            <a:avLst/>
          </a:prstGeom>
          <a:solidFill>
            <a:schemeClr val="bg1">
              <a:lumMod val="95000"/>
            </a:schemeClr>
          </a:solidFill>
        </p:spPr>
        <p:txBody>
          <a:bodyPr anchor="ctr"/>
          <a:lstStyle/>
          <a:p>
            <a:pPr algn="ctr" eaLnBrk="1" hangingPunct="1">
              <a:defRPr/>
            </a:pPr>
            <a:r>
              <a:rPr lang="en-US" sz="1200" dirty="0"/>
              <a:t>22-Feb-2025</a:t>
            </a:r>
          </a:p>
        </p:txBody>
      </p:sp>
      <p:sp>
        <p:nvSpPr>
          <p:cNvPr id="30" name="TextBox 29"/>
          <p:cNvSpPr txBox="1"/>
          <p:nvPr/>
        </p:nvSpPr>
        <p:spPr>
          <a:xfrm>
            <a:off x="59236" y="4478068"/>
            <a:ext cx="2536825" cy="453237"/>
          </a:xfrm>
          <a:prstGeom prst="rect">
            <a:avLst/>
          </a:prstGeom>
          <a:solidFill>
            <a:schemeClr val="bg1">
              <a:lumMod val="95000"/>
            </a:schemeClr>
          </a:solidFill>
        </p:spPr>
        <p:txBody>
          <a:bodyPr anchor="ctr"/>
          <a:lstStyle/>
          <a:p>
            <a:pPr algn="ctr" eaLnBrk="1" hangingPunct="1">
              <a:defRPr/>
            </a:pPr>
            <a:r>
              <a:rPr lang="en-US" sz="1200" dirty="0"/>
              <a:t>Iteration #1</a:t>
            </a:r>
          </a:p>
        </p:txBody>
      </p:sp>
      <p:sp>
        <p:nvSpPr>
          <p:cNvPr id="31" name="Rectangle 19"/>
          <p:cNvSpPr/>
          <p:nvPr/>
        </p:nvSpPr>
        <p:spPr>
          <a:xfrm rot="21540000">
            <a:off x="2855872" y="688826"/>
            <a:ext cx="1880325" cy="3592935"/>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21000">
                <a:srgbClr val="FEF99C"/>
              </a:gs>
              <a:gs pos="0">
                <a:srgbClr val="F6E7A6"/>
              </a:gs>
              <a:gs pos="100000">
                <a:srgbClr val="FEF99C"/>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anchor="ctr"/>
          <a:lstStyle/>
          <a:p>
            <a:pPr marL="228600" marR="0" lvl="0" indent="-228600">
              <a:lnSpc>
                <a:spcPct val="115000"/>
              </a:lnSpc>
              <a:spcAft>
                <a:spcPts val="800"/>
              </a:spcAft>
              <a:buSzPts val="1000"/>
              <a:buFont typeface="+mj-lt"/>
              <a:buAutoNum type="arabicPeriod"/>
              <a:tabLst>
                <a:tab pos="457200" algn="l"/>
              </a:tabLst>
            </a:pPr>
            <a:r>
              <a:rPr lang="en-US" sz="120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Ministry of Communications and Information Technology.</a:t>
            </a:r>
          </a:p>
          <a:p>
            <a:pPr marL="228600" indent="-228600">
              <a:buFont typeface="+mj-lt"/>
              <a:buAutoNum type="arabicPeriod"/>
            </a:pPr>
            <a:r>
              <a:rPr lang="en-US" sz="1200" dirty="0">
                <a:solidFill>
                  <a:schemeClr val="tx1"/>
                </a:solidFill>
              </a:rPr>
              <a:t>Egypt Digital Community Digital Initiative organizations supporting digital education.</a:t>
            </a:r>
          </a:p>
          <a:p>
            <a:pPr marL="228600" indent="-228600">
              <a:buFont typeface="+mj-lt"/>
              <a:buAutoNum type="arabicPeriod"/>
            </a:pPr>
            <a:endParaRPr lang="en-US" sz="1200" dirty="0">
              <a:solidFill>
                <a:schemeClr val="tx1"/>
              </a:solidFill>
            </a:endParaRPr>
          </a:p>
          <a:p>
            <a:pPr marL="228600" indent="-228600">
              <a:buFont typeface="+mj-lt"/>
              <a:buAutoNum type="arabicPeriod"/>
            </a:pPr>
            <a:r>
              <a:rPr lang="en-US" sz="1200" dirty="0">
                <a:solidFill>
                  <a:schemeClr val="tx1"/>
                </a:solidFill>
              </a:rPr>
              <a:t>Local tech businesses interested in digital literacy.</a:t>
            </a:r>
          </a:p>
          <a:p>
            <a:pPr marL="228600" marR="0" lvl="0" indent="-228600">
              <a:lnSpc>
                <a:spcPct val="115000"/>
              </a:lnSpc>
              <a:spcAft>
                <a:spcPts val="800"/>
              </a:spcAft>
              <a:buSzPts val="1000"/>
              <a:buFont typeface="+mj-lt"/>
              <a:buAutoNum type="arabicPeriod"/>
              <a:tabLst>
                <a:tab pos="457200" algn="l"/>
              </a:tabLst>
            </a:pPr>
            <a:endParaRPr lang="en-US" sz="1200" kern="100" dirty="0">
              <a:solidFill>
                <a:schemeClr val="tx1"/>
              </a:solidFill>
              <a:effectLst/>
              <a:latin typeface="Aptos" panose="020B0004020202020204" pitchFamily="34" charset="0"/>
              <a:ea typeface="Aptos" panose="020B0004020202020204" pitchFamily="34" charset="0"/>
              <a:cs typeface="Arial" panose="020B0604020202020204" pitchFamily="34" charset="0"/>
            </a:endParaRPr>
          </a:p>
        </p:txBody>
      </p:sp>
      <p:sp>
        <p:nvSpPr>
          <p:cNvPr id="35" name="Rectangle 19"/>
          <p:cNvSpPr/>
          <p:nvPr/>
        </p:nvSpPr>
        <p:spPr>
          <a:xfrm rot="21540000">
            <a:off x="4896988" y="648862"/>
            <a:ext cx="1516025" cy="2024368"/>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25000">
                <a:srgbClr val="75DBFF"/>
              </a:gs>
              <a:gs pos="0">
                <a:srgbClr val="8BD0E9"/>
              </a:gs>
              <a:gs pos="100000">
                <a:srgbClr val="75DBFF"/>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anchor="ctr"/>
          <a:lstStyle/>
          <a:p>
            <a:pPr marR="0" lvl="0">
              <a:lnSpc>
                <a:spcPct val="115000"/>
              </a:lnSpc>
              <a:spcAft>
                <a:spcPts val="800"/>
              </a:spcAft>
              <a:buSzPts val="1000"/>
              <a:tabLst>
                <a:tab pos="457200" algn="l"/>
              </a:tabLst>
            </a:pPr>
            <a:r>
              <a:rPr lang="en-US" sz="100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Raising awareness about digital transformation.</a:t>
            </a:r>
          </a:p>
          <a:p>
            <a:pPr marR="0" lvl="0">
              <a:lnSpc>
                <a:spcPct val="115000"/>
              </a:lnSpc>
              <a:spcAft>
                <a:spcPts val="800"/>
              </a:spcAft>
              <a:buSzPts val="1000"/>
              <a:tabLst>
                <a:tab pos="457200" algn="l"/>
              </a:tabLst>
            </a:pPr>
            <a:r>
              <a:rPr lang="en-US" sz="100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Conducting training programs and workshops.</a:t>
            </a:r>
          </a:p>
          <a:p>
            <a:pPr marR="0" lvl="0">
              <a:lnSpc>
                <a:spcPct val="115000"/>
              </a:lnSpc>
              <a:spcAft>
                <a:spcPts val="800"/>
              </a:spcAft>
              <a:buSzPts val="1000"/>
              <a:tabLst>
                <a:tab pos="457200" algn="l"/>
              </a:tabLst>
            </a:pPr>
            <a:r>
              <a:rPr lang="en-US" sz="100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Collaborating with relevant entities to promote digital adoption.</a:t>
            </a:r>
          </a:p>
        </p:txBody>
      </p:sp>
      <p:sp>
        <p:nvSpPr>
          <p:cNvPr id="36" name="Rectangle 19"/>
          <p:cNvSpPr/>
          <p:nvPr/>
        </p:nvSpPr>
        <p:spPr>
          <a:xfrm rot="21540000">
            <a:off x="4978970" y="3012249"/>
            <a:ext cx="1370013" cy="1400402"/>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30000">
                <a:srgbClr val="9FFFCA"/>
              </a:gs>
              <a:gs pos="0">
                <a:srgbClr val="ACF4CB"/>
              </a:gs>
              <a:gs pos="80000">
                <a:srgbClr val="9FFFCA"/>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anchor="ctr"/>
          <a:lstStyle/>
          <a:p>
            <a:pPr>
              <a:buFont typeface="Arial" panose="020B0604020202020204" pitchFamily="34" charset="0"/>
              <a:buChar char="•"/>
            </a:pPr>
            <a:r>
              <a:rPr lang="en-US" sz="1000" dirty="0">
                <a:solidFill>
                  <a:schemeClr val="tx1"/>
                </a:solidFill>
              </a:rPr>
              <a:t>Digital educational content</a:t>
            </a:r>
          </a:p>
          <a:p>
            <a:pPr>
              <a:buFont typeface="Arial" panose="020B0604020202020204" pitchFamily="34" charset="0"/>
              <a:buChar char="•"/>
            </a:pPr>
            <a:r>
              <a:rPr lang="en-US" sz="1000" dirty="0">
                <a:solidFill>
                  <a:schemeClr val="tx1"/>
                </a:solidFill>
              </a:rPr>
              <a:t>Marketing and social media team</a:t>
            </a:r>
          </a:p>
          <a:p>
            <a:pPr>
              <a:buFont typeface="Arial" panose="020B0604020202020204" pitchFamily="34" charset="0"/>
              <a:buChar char="•"/>
            </a:pPr>
            <a:r>
              <a:rPr lang="en-US" sz="1000" dirty="0">
                <a:solidFill>
                  <a:schemeClr val="tx1"/>
                </a:solidFill>
              </a:rPr>
              <a:t>Social media platforms for outreach</a:t>
            </a:r>
          </a:p>
          <a:p>
            <a:pPr>
              <a:buFont typeface="Arial" panose="020B0604020202020204" pitchFamily="34" charset="0"/>
              <a:buChar char="•"/>
            </a:pPr>
            <a:r>
              <a:rPr lang="en-US" sz="1000" dirty="0">
                <a:solidFill>
                  <a:schemeClr val="tx1"/>
                </a:solidFill>
              </a:rPr>
              <a:t>Volunteer trainers and experts</a:t>
            </a:r>
          </a:p>
        </p:txBody>
      </p:sp>
      <p:sp>
        <p:nvSpPr>
          <p:cNvPr id="38" name="Rectangle 19"/>
          <p:cNvSpPr/>
          <p:nvPr/>
        </p:nvSpPr>
        <p:spPr>
          <a:xfrm rot="21540000">
            <a:off x="6637392" y="780586"/>
            <a:ext cx="1635013" cy="3505641"/>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0">
                <a:srgbClr val="CDC1DB"/>
              </a:gs>
              <a:gs pos="27000">
                <a:srgbClr val="CC9EFE"/>
              </a:gs>
              <a:gs pos="76000">
                <a:srgbClr val="CC9EFE"/>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anchor="ctr"/>
          <a:lstStyle/>
          <a:p>
            <a:pPr>
              <a:buFont typeface="Arial" panose="020B0604020202020204" pitchFamily="34" charset="0"/>
              <a:buChar char="•"/>
            </a:pPr>
            <a:r>
              <a:rPr lang="en-US" sz="1200" dirty="0">
                <a:solidFill>
                  <a:schemeClr val="tx1"/>
                </a:solidFill>
              </a:rPr>
              <a:t>Free access to digital learning courses.</a:t>
            </a:r>
          </a:p>
          <a:p>
            <a:endParaRPr lang="en-US" sz="1200" dirty="0">
              <a:solidFill>
                <a:schemeClr val="tx1"/>
              </a:solidFill>
            </a:endParaRPr>
          </a:p>
          <a:p>
            <a:pPr>
              <a:buFont typeface="Arial" panose="020B0604020202020204" pitchFamily="34" charset="0"/>
              <a:buChar char="•"/>
            </a:pPr>
            <a:r>
              <a:rPr lang="en-US" sz="1200" dirty="0">
                <a:solidFill>
                  <a:schemeClr val="tx1"/>
                </a:solidFill>
              </a:rPr>
              <a:t>Empowering Egyptian families with essential digital skills.</a:t>
            </a:r>
          </a:p>
          <a:p>
            <a:endParaRPr lang="en-US" sz="1200" dirty="0">
              <a:solidFill>
                <a:schemeClr val="tx1"/>
              </a:solidFill>
            </a:endParaRPr>
          </a:p>
          <a:p>
            <a:pPr>
              <a:buFont typeface="Arial" panose="020B0604020202020204" pitchFamily="34" charset="0"/>
              <a:buChar char="•"/>
            </a:pPr>
            <a:r>
              <a:rPr lang="en-US" sz="1200" dirty="0">
                <a:solidFill>
                  <a:schemeClr val="tx1"/>
                </a:solidFill>
              </a:rPr>
              <a:t>Enhancing career opportunities through digital education.</a:t>
            </a:r>
          </a:p>
          <a:p>
            <a:endParaRPr lang="en-US" sz="1200" dirty="0">
              <a:solidFill>
                <a:schemeClr val="tx1"/>
              </a:solidFill>
            </a:endParaRPr>
          </a:p>
          <a:p>
            <a:pPr>
              <a:buFont typeface="Arial" panose="020B0604020202020204" pitchFamily="34" charset="0"/>
              <a:buChar char="•"/>
            </a:pPr>
            <a:r>
              <a:rPr lang="en-US" sz="1200" dirty="0">
                <a:solidFill>
                  <a:schemeClr val="tx1"/>
                </a:solidFill>
              </a:rPr>
              <a:t>Easy and convenient learning for all family members</a:t>
            </a:r>
          </a:p>
        </p:txBody>
      </p:sp>
      <p:sp>
        <p:nvSpPr>
          <p:cNvPr id="39" name="Rectangle 19"/>
          <p:cNvSpPr/>
          <p:nvPr/>
        </p:nvSpPr>
        <p:spPr>
          <a:xfrm rot="21540000">
            <a:off x="10181973" y="763288"/>
            <a:ext cx="1597013" cy="3235691"/>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solidFill>
            <a:schemeClr val="tx2">
              <a:lumMod val="10000"/>
              <a:lumOff val="90000"/>
            </a:schemeClr>
          </a:soli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anchor="ctr"/>
          <a:lstStyle/>
          <a:p>
            <a:pPr marL="228600" indent="-228600">
              <a:buFont typeface="+mj-lt"/>
              <a:buAutoNum type="arabicPeriod"/>
            </a:pPr>
            <a:r>
              <a:rPr lang="en-US" sz="1100" dirty="0">
                <a:solidFill>
                  <a:schemeClr val="tx1"/>
                </a:solidFill>
              </a:rPr>
              <a:t>Parents looking to enhance their digital knowledge.</a:t>
            </a:r>
          </a:p>
          <a:p>
            <a:pPr marL="228600" indent="-228600">
              <a:buFont typeface="+mj-lt"/>
              <a:buAutoNum type="arabicPeriod"/>
            </a:pPr>
            <a:endParaRPr lang="en-US" sz="1100" dirty="0">
              <a:solidFill>
                <a:schemeClr val="tx1"/>
              </a:solidFill>
            </a:endParaRPr>
          </a:p>
          <a:p>
            <a:pPr marL="228600" indent="-228600">
              <a:buFont typeface="+mj-lt"/>
              <a:buAutoNum type="arabicPeriod"/>
            </a:pPr>
            <a:r>
              <a:rPr lang="en-US" sz="1100" dirty="0">
                <a:solidFill>
                  <a:schemeClr val="tx1"/>
                </a:solidFill>
              </a:rPr>
              <a:t>Students and fresh graduates.</a:t>
            </a:r>
          </a:p>
          <a:p>
            <a:pPr marL="228600" indent="-228600">
              <a:buFont typeface="+mj-lt"/>
              <a:buAutoNum type="arabicPeriod"/>
            </a:pPr>
            <a:endParaRPr lang="en-US" sz="1100" dirty="0">
              <a:solidFill>
                <a:schemeClr val="tx1"/>
              </a:solidFill>
            </a:endParaRPr>
          </a:p>
          <a:p>
            <a:pPr marL="228600" indent="-228600">
              <a:buFont typeface="+mj-lt"/>
              <a:buAutoNum type="arabicPeriod"/>
            </a:pPr>
            <a:r>
              <a:rPr lang="en-US" sz="1100" dirty="0">
                <a:solidFill>
                  <a:schemeClr val="tx1"/>
                </a:solidFill>
              </a:rPr>
              <a:t>Job seekers aiming for digital career opportunities.</a:t>
            </a:r>
          </a:p>
          <a:p>
            <a:pPr marL="228600" indent="-228600">
              <a:buFont typeface="+mj-lt"/>
              <a:buAutoNum type="arabicPeriod"/>
            </a:pPr>
            <a:endParaRPr lang="en-US" sz="1100" dirty="0">
              <a:solidFill>
                <a:schemeClr val="tx1"/>
              </a:solidFill>
            </a:endParaRPr>
          </a:p>
          <a:p>
            <a:pPr marL="228600" indent="-228600">
              <a:buFont typeface="+mj-lt"/>
              <a:buAutoNum type="arabicPeriod"/>
            </a:pPr>
            <a:r>
              <a:rPr lang="en-US" sz="1100" dirty="0">
                <a:solidFill>
                  <a:schemeClr val="tx1"/>
                </a:solidFill>
              </a:rPr>
              <a:t>Families interested in modern education</a:t>
            </a:r>
          </a:p>
          <a:p>
            <a:pPr marL="228600" indent="-228600" eaLnBrk="1" hangingPunct="1">
              <a:buFont typeface="+mj-lt"/>
              <a:buAutoNum type="arabicPeriod"/>
              <a:defRPr/>
            </a:pPr>
            <a:endParaRPr lang="en-US" sz="1100" dirty="0">
              <a:solidFill>
                <a:schemeClr val="tx1"/>
              </a:solidFill>
              <a:latin typeface="Arial" pitchFamily="34" charset="0"/>
              <a:cs typeface="Arial" pitchFamily="34" charset="0"/>
            </a:endParaRPr>
          </a:p>
        </p:txBody>
      </p:sp>
      <p:sp>
        <p:nvSpPr>
          <p:cNvPr id="40" name="Rectangle 19"/>
          <p:cNvSpPr/>
          <p:nvPr/>
        </p:nvSpPr>
        <p:spPr>
          <a:xfrm rot="21540000">
            <a:off x="8511600" y="653886"/>
            <a:ext cx="1371600" cy="1591830"/>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30000">
                <a:srgbClr val="FFB7B7"/>
              </a:gs>
              <a:gs pos="0">
                <a:srgbClr val="EDC9C9"/>
              </a:gs>
              <a:gs pos="100000">
                <a:srgbClr val="FFB7B7"/>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anchor="ctr"/>
          <a:lstStyle/>
          <a:p>
            <a:pPr algn="ctr" eaLnBrk="1" hangingPunct="1">
              <a:defRPr/>
            </a:pPr>
            <a:r>
              <a:rPr lang="en-US" sz="1000" dirty="0">
                <a:solidFill>
                  <a:schemeClr val="tx1"/>
                </a:solidFill>
                <a:effectLst/>
                <a:latin typeface="Aptos" panose="020B0004020202020204" pitchFamily="34" charset="0"/>
                <a:ea typeface="Aptos" panose="020B0004020202020204" pitchFamily="34" charset="0"/>
                <a:cs typeface="Arial" panose="020B0604020202020204" pitchFamily="34" charset="0"/>
              </a:rPr>
              <a:t>Continuous interaction through digital content and training programs.</a:t>
            </a:r>
          </a:p>
          <a:p>
            <a:pPr algn="ctr" eaLnBrk="1" hangingPunct="1">
              <a:defRPr/>
            </a:pPr>
            <a:endParaRPr lang="en-US" sz="1000" dirty="0">
              <a:solidFill>
                <a:schemeClr val="tx1"/>
              </a:solidFill>
              <a:latin typeface="Arial" pitchFamily="34" charset="0"/>
              <a:cs typeface="Arial" pitchFamily="34" charset="0"/>
            </a:endParaRPr>
          </a:p>
          <a:p>
            <a:pPr>
              <a:defRPr/>
            </a:pPr>
            <a:r>
              <a:rPr lang="en-US" sz="100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Community engagement via social media.</a:t>
            </a:r>
          </a:p>
          <a:p>
            <a:pPr algn="ctr" eaLnBrk="1" hangingPunct="1">
              <a:defRPr/>
            </a:pPr>
            <a:endParaRPr lang="en-US" sz="1000" dirty="0">
              <a:solidFill>
                <a:schemeClr val="tx1"/>
              </a:solidFill>
              <a:latin typeface="Arial" pitchFamily="34" charset="0"/>
              <a:cs typeface="Arial" pitchFamily="34" charset="0"/>
            </a:endParaRPr>
          </a:p>
        </p:txBody>
      </p:sp>
      <p:sp>
        <p:nvSpPr>
          <p:cNvPr id="41" name="Rectangle 19"/>
          <p:cNvSpPr/>
          <p:nvPr/>
        </p:nvSpPr>
        <p:spPr>
          <a:xfrm rot="21540000">
            <a:off x="9434448" y="4870972"/>
            <a:ext cx="2125499" cy="1040060"/>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30000">
                <a:srgbClr val="FFB7B7"/>
              </a:gs>
              <a:gs pos="0">
                <a:srgbClr val="EDC9C9"/>
              </a:gs>
              <a:gs pos="100000">
                <a:srgbClr val="FFB7B7"/>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anchor="ctr"/>
          <a:lstStyle/>
          <a:p>
            <a:pPr marL="228600" indent="-228600">
              <a:buFont typeface="+mj-lt"/>
              <a:buAutoNum type="arabicPeriod"/>
            </a:pPr>
            <a:r>
              <a:rPr lang="en-US" sz="1100" dirty="0">
                <a:solidFill>
                  <a:schemeClr val="tx1"/>
                </a:solidFill>
              </a:rPr>
              <a:t>Self-funded by project organizers</a:t>
            </a:r>
          </a:p>
          <a:p>
            <a:pPr marL="228600" indent="-228600">
              <a:buFont typeface="+mj-lt"/>
              <a:buAutoNum type="arabicPeriod"/>
            </a:pPr>
            <a:endParaRPr lang="en-US" sz="1100" dirty="0">
              <a:solidFill>
                <a:schemeClr val="tx1"/>
              </a:solidFill>
            </a:endParaRPr>
          </a:p>
          <a:p>
            <a:pPr marL="228600" indent="-228600">
              <a:buFont typeface="+mj-lt"/>
              <a:buAutoNum type="arabicPeriod"/>
            </a:pPr>
            <a:r>
              <a:rPr lang="en-US" sz="1100" dirty="0">
                <a:solidFill>
                  <a:schemeClr val="tx1"/>
                </a:solidFill>
              </a:rPr>
              <a:t>Personal contributions from team members</a:t>
            </a:r>
          </a:p>
        </p:txBody>
      </p:sp>
      <p:sp>
        <p:nvSpPr>
          <p:cNvPr id="42" name="Rectangle 19"/>
          <p:cNvSpPr/>
          <p:nvPr/>
        </p:nvSpPr>
        <p:spPr>
          <a:xfrm rot="21540000">
            <a:off x="8486086" y="2671290"/>
            <a:ext cx="1432636" cy="1626896"/>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21000">
                <a:srgbClr val="FEF99C"/>
              </a:gs>
              <a:gs pos="0">
                <a:srgbClr val="F6E7A6"/>
              </a:gs>
              <a:gs pos="100000">
                <a:srgbClr val="FEF99C"/>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anchor="ctr"/>
          <a:lstStyle/>
          <a:p>
            <a:pPr marR="0" lvl="0">
              <a:lnSpc>
                <a:spcPct val="115000"/>
              </a:lnSpc>
              <a:spcAft>
                <a:spcPts val="800"/>
              </a:spcAft>
              <a:buSzPts val="1000"/>
              <a:tabLst>
                <a:tab pos="457200" algn="l"/>
              </a:tabLst>
            </a:pPr>
            <a:r>
              <a:rPr lang="en-US" sz="100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Social media platforms.</a:t>
            </a:r>
          </a:p>
          <a:p>
            <a:pPr marR="0" lvl="0">
              <a:lnSpc>
                <a:spcPct val="115000"/>
              </a:lnSpc>
              <a:spcAft>
                <a:spcPts val="800"/>
              </a:spcAft>
              <a:buSzPts val="1000"/>
              <a:tabLst>
                <a:tab pos="457200" algn="l"/>
              </a:tabLst>
            </a:pPr>
            <a:r>
              <a:rPr lang="en-US" sz="100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Workshops and training sessions.</a:t>
            </a:r>
          </a:p>
          <a:p>
            <a:pPr marR="0" lvl="0">
              <a:lnSpc>
                <a:spcPct val="115000"/>
              </a:lnSpc>
              <a:spcAft>
                <a:spcPts val="800"/>
              </a:spcAft>
              <a:buSzPts val="1000"/>
              <a:tabLst>
                <a:tab pos="457200" algn="l"/>
              </a:tabLst>
            </a:pPr>
            <a:r>
              <a:rPr lang="en-US" sz="100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Video content and online educational materials.</a:t>
            </a:r>
          </a:p>
        </p:txBody>
      </p:sp>
      <p:sp>
        <p:nvSpPr>
          <p:cNvPr id="43" name="Rectangle 19"/>
          <p:cNvSpPr/>
          <p:nvPr/>
        </p:nvSpPr>
        <p:spPr>
          <a:xfrm rot="21540000">
            <a:off x="2826166" y="4761927"/>
            <a:ext cx="2333088" cy="1405864"/>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solidFill>
            <a:schemeClr val="accent6">
              <a:lumMod val="20000"/>
              <a:lumOff val="80000"/>
            </a:schemeClr>
          </a:soli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anchor="ctr"/>
          <a:lstStyle/>
          <a:p>
            <a:pPr>
              <a:buFont typeface="Arial" panose="020B0604020202020204" pitchFamily="34" charset="0"/>
              <a:buChar char="•"/>
            </a:pPr>
            <a:r>
              <a:rPr lang="en-US" sz="1100" dirty="0">
                <a:solidFill>
                  <a:schemeClr val="tx1"/>
                </a:solidFill>
              </a:rPr>
              <a:t>Social media advertising expenses.</a:t>
            </a:r>
          </a:p>
          <a:p>
            <a:endParaRPr lang="en-US" sz="1100" dirty="0">
              <a:solidFill>
                <a:schemeClr val="tx1"/>
              </a:solidFill>
            </a:endParaRPr>
          </a:p>
          <a:p>
            <a:pPr>
              <a:buFont typeface="Arial" panose="020B0604020202020204" pitchFamily="34" charset="0"/>
              <a:buChar char="•"/>
            </a:pPr>
            <a:r>
              <a:rPr lang="en-US" sz="1100" dirty="0">
                <a:solidFill>
                  <a:schemeClr val="tx1"/>
                </a:solidFill>
              </a:rPr>
              <a:t>Content creation and platform management</a:t>
            </a:r>
          </a:p>
          <a:p>
            <a:pPr>
              <a:buFont typeface="Arial" panose="020B0604020202020204" pitchFamily="34" charset="0"/>
              <a:buChar char="•"/>
            </a:pPr>
            <a:endParaRPr lang="en-US" sz="1100" dirty="0">
              <a:solidFill>
                <a:schemeClr val="tx1"/>
              </a:solidFill>
            </a:endParaRPr>
          </a:p>
          <a:p>
            <a:pPr>
              <a:buFont typeface="Arial" panose="020B0604020202020204" pitchFamily="34" charset="0"/>
              <a:buChar char="•"/>
            </a:pPr>
            <a:r>
              <a:rPr lang="en-US" sz="1100" dirty="0">
                <a:solidFill>
                  <a:schemeClr val="tx1"/>
                </a:solidFill>
              </a:rPr>
              <a:t>Hosting and technical infrastructure costs</a:t>
            </a:r>
          </a:p>
          <a:p>
            <a:pPr eaLnBrk="1" hangingPunct="1">
              <a:defRPr/>
            </a:pPr>
            <a:endParaRPr lang="en-US" sz="1100" dirty="0">
              <a:solidFill>
                <a:schemeClr val="tx1"/>
              </a:solidFill>
              <a:latin typeface="Arial" pitchFamily="34" charset="0"/>
              <a:cs typeface="Arial" pitchFamily="34" charset="0"/>
            </a:endParaRPr>
          </a:p>
        </p:txBody>
      </p:sp>
      <p:sp>
        <p:nvSpPr>
          <p:cNvPr id="44" name="Rectangle 19"/>
          <p:cNvSpPr/>
          <p:nvPr/>
        </p:nvSpPr>
        <p:spPr>
          <a:xfrm rot="21540000">
            <a:off x="5251128" y="4943201"/>
            <a:ext cx="1370013" cy="775348"/>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21000">
                <a:srgbClr val="FEF99C"/>
              </a:gs>
              <a:gs pos="0">
                <a:srgbClr val="F6E7A6"/>
              </a:gs>
              <a:gs pos="100000">
                <a:srgbClr val="FEF99C"/>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anchor="ctr"/>
          <a:lstStyle/>
          <a:p>
            <a:pPr algn="ctr" eaLnBrk="1" hangingPunct="1">
              <a:defRPr/>
            </a:pPr>
            <a:r>
              <a:rPr lang="en-US" sz="1000" dirty="0">
                <a:solidFill>
                  <a:schemeClr val="tx1"/>
                </a:solidFill>
                <a:effectLst/>
                <a:latin typeface="Aptos" panose="020B0004020202020204" pitchFamily="34" charset="0"/>
                <a:ea typeface="Aptos" panose="020B0004020202020204" pitchFamily="34" charset="0"/>
                <a:cs typeface="Arial" panose="020B0604020202020204" pitchFamily="34" charset="0"/>
              </a:rPr>
              <a:t>Organizing workshops and training sessions</a:t>
            </a:r>
            <a:endParaRPr lang="en-US" sz="1000" dirty="0">
              <a:solidFill>
                <a:schemeClr val="tx1"/>
              </a:solidFill>
              <a:latin typeface="Arial" pitchFamily="34" charset="0"/>
              <a:cs typeface="Arial" pitchFamily="34" charset="0"/>
            </a:endParaRPr>
          </a:p>
        </p:txBody>
      </p:sp>
      <p:sp>
        <p:nvSpPr>
          <p:cNvPr id="3" name="TextBox 2">
            <a:extLst>
              <a:ext uri="{FF2B5EF4-FFF2-40B4-BE49-F238E27FC236}">
                <a16:creationId xmlns:a16="http://schemas.microsoft.com/office/drawing/2014/main" id="{00967782-136D-8A5E-FADF-BC47A8EA7261}"/>
              </a:ext>
            </a:extLst>
          </p:cNvPr>
          <p:cNvSpPr txBox="1"/>
          <p:nvPr/>
        </p:nvSpPr>
        <p:spPr>
          <a:xfrm>
            <a:off x="6849253" y="4829015"/>
            <a:ext cx="2180965" cy="1107996"/>
          </a:xfrm>
          <a:prstGeom prst="rect">
            <a:avLst/>
          </a:prstGeom>
          <a:solidFill>
            <a:schemeClr val="tx2">
              <a:lumMod val="10000"/>
              <a:lumOff val="90000"/>
            </a:schemeClr>
          </a:solidFill>
        </p:spPr>
        <p:txBody>
          <a:bodyPr wrap="square">
            <a:spAutoFit/>
          </a:bodyPr>
          <a:lstStyle/>
          <a:p>
            <a:pPr>
              <a:buFont typeface="Arial" panose="020B0604020202020204" pitchFamily="34" charset="0"/>
              <a:buChar char="•"/>
            </a:pPr>
            <a:r>
              <a:rPr lang="en-US" sz="1100" dirty="0"/>
              <a:t>Other Government Initiatives</a:t>
            </a:r>
          </a:p>
          <a:p>
            <a:pPr>
              <a:buFont typeface="Arial" panose="020B0604020202020204" pitchFamily="34" charset="0"/>
              <a:buChar char="•"/>
            </a:pPr>
            <a:r>
              <a:rPr lang="en-US" sz="1100" dirty="0"/>
              <a:t>E-learning Platforms</a:t>
            </a:r>
          </a:p>
          <a:p>
            <a:pPr>
              <a:buFont typeface="Arial" panose="020B0604020202020204" pitchFamily="34" charset="0"/>
              <a:buChar char="•"/>
            </a:pPr>
            <a:r>
              <a:rPr lang="en-US" sz="1100" dirty="0"/>
              <a:t>Private Initiatives &amp; Paid Training Programs</a:t>
            </a:r>
          </a:p>
          <a:p>
            <a:pPr>
              <a:buFont typeface="Arial" panose="020B0604020202020204" pitchFamily="34" charset="0"/>
              <a:buChar char="•"/>
            </a:pPr>
            <a:r>
              <a:rPr lang="en-US" sz="1100" dirty="0"/>
              <a:t>Educational Content on Social Media</a:t>
            </a:r>
          </a:p>
        </p:txBody>
      </p:sp>
      <p:sp>
        <p:nvSpPr>
          <p:cNvPr id="5" name="TextBox 4">
            <a:extLst>
              <a:ext uri="{FF2B5EF4-FFF2-40B4-BE49-F238E27FC236}">
                <a16:creationId xmlns:a16="http://schemas.microsoft.com/office/drawing/2014/main" id="{19BDA42C-A2A3-8B9F-CC23-85779E7DA620}"/>
              </a:ext>
            </a:extLst>
          </p:cNvPr>
          <p:cNvSpPr txBox="1"/>
          <p:nvPr/>
        </p:nvSpPr>
        <p:spPr>
          <a:xfrm>
            <a:off x="6999553" y="4523655"/>
            <a:ext cx="1859992" cy="261610"/>
          </a:xfrm>
          <a:prstGeom prst="rect">
            <a:avLst/>
          </a:prstGeom>
          <a:noFill/>
        </p:spPr>
        <p:txBody>
          <a:bodyPr wrap="square">
            <a:spAutoFit/>
          </a:bodyPr>
          <a:lstStyle/>
          <a:p>
            <a:pPr eaLnBrk="1" hangingPunct="1">
              <a:defRPr/>
            </a:pPr>
            <a:r>
              <a:rPr lang="en-US" sz="1100" b="1" dirty="0">
                <a:latin typeface="Arial" pitchFamily="34" charset="0"/>
                <a:cs typeface="Arial" pitchFamily="34" charset="0"/>
              </a:rPr>
              <a:t>Competitors</a:t>
            </a:r>
          </a:p>
        </p:txBody>
      </p:sp>
    </p:spTree>
    <p:extLst>
      <p:ext uri="{BB962C8B-B14F-4D97-AF65-F5344CB8AC3E}">
        <p14:creationId xmlns:p14="http://schemas.microsoft.com/office/powerpoint/2010/main" val="36301849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D59E97-B0B6-01A2-A9DA-265EB1A1AA6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95B3B63-152B-1A9A-315D-84D6A1A17470}"/>
              </a:ext>
            </a:extLst>
          </p:cNvPr>
          <p:cNvSpPr/>
          <p:nvPr/>
        </p:nvSpPr>
        <p:spPr>
          <a:xfrm>
            <a:off x="393290" y="331337"/>
            <a:ext cx="9055510" cy="830997"/>
          </a:xfrm>
          <a:prstGeom prst="rect">
            <a:avLst/>
          </a:prstGeom>
          <a:solidFill>
            <a:schemeClr val="bg2"/>
          </a:solidFill>
          <a:ln>
            <a:noFill/>
          </a:ln>
          <a:effectLst>
            <a:glow rad="1397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square" lIns="91440" tIns="45720" rIns="91440" bIns="45720">
            <a:spAutoFit/>
          </a:bodyPr>
          <a:lstStyle/>
          <a:p>
            <a:r>
              <a:rPr lang="en-US" sz="2400" dirty="0">
                <a:ln w="0"/>
                <a:solidFill>
                  <a:schemeClr val="accent1"/>
                </a:solidFill>
                <a:effectLst>
                  <a:outerShdw blurRad="38100" dist="25400" dir="5400000" algn="ctr" rotWithShape="0">
                    <a:srgbClr val="6E747A">
                      <a:alpha val="43000"/>
                    </a:srgbClr>
                  </a:outerShdw>
                </a:effectLst>
              </a:rPr>
              <a:t>1- Gmail created as below, to start creation remaining platforms</a:t>
            </a:r>
          </a:p>
          <a:p>
            <a:r>
              <a:rPr lang="en-US" sz="2400" b="0" i="0" dirty="0">
                <a:solidFill>
                  <a:srgbClr val="1F1F1F"/>
                </a:solidFill>
                <a:effectLst/>
                <a:latin typeface="Google Sans"/>
              </a:rPr>
              <a:t>digitalfamilygraduationproject@gmail.com</a:t>
            </a:r>
            <a:endParaRPr lang="en-US" sz="2400" dirty="0">
              <a:ln w="0"/>
              <a:solidFill>
                <a:schemeClr val="accent1"/>
              </a:solidFill>
              <a:effectLst>
                <a:outerShdw blurRad="38100" dist="25400" dir="5400000" algn="ctr" rotWithShape="0">
                  <a:srgbClr val="6E747A">
                    <a:alpha val="43000"/>
                  </a:srgbClr>
                </a:outerShdw>
              </a:effectLst>
            </a:endParaRPr>
          </a:p>
        </p:txBody>
      </p:sp>
      <p:pic>
        <p:nvPicPr>
          <p:cNvPr id="5" name="Picture 4">
            <a:extLst>
              <a:ext uri="{FF2B5EF4-FFF2-40B4-BE49-F238E27FC236}">
                <a16:creationId xmlns:a16="http://schemas.microsoft.com/office/drawing/2014/main" id="{D77EADCE-1EAD-9527-6FBF-3FCD16699FCA}"/>
              </a:ext>
            </a:extLst>
          </p:cNvPr>
          <p:cNvPicPr>
            <a:picLocks noChangeAspect="1"/>
          </p:cNvPicPr>
          <p:nvPr/>
        </p:nvPicPr>
        <p:blipFill>
          <a:blip r:embed="rId2"/>
          <a:stretch>
            <a:fillRect/>
          </a:stretch>
        </p:blipFill>
        <p:spPr>
          <a:xfrm>
            <a:off x="3044077" y="1756607"/>
            <a:ext cx="5480491" cy="4229690"/>
          </a:xfrm>
          <a:prstGeom prst="rect">
            <a:avLst/>
          </a:prstGeom>
        </p:spPr>
      </p:pic>
    </p:spTree>
    <p:extLst>
      <p:ext uri="{BB962C8B-B14F-4D97-AF65-F5344CB8AC3E}">
        <p14:creationId xmlns:p14="http://schemas.microsoft.com/office/powerpoint/2010/main" val="632460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C1CC1-43EC-F672-90D5-074F0E2F612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1668B00-07F8-0251-789C-222F48A5E905}"/>
              </a:ext>
            </a:extLst>
          </p:cNvPr>
          <p:cNvSpPr/>
          <p:nvPr/>
        </p:nvSpPr>
        <p:spPr>
          <a:xfrm>
            <a:off x="393290" y="331337"/>
            <a:ext cx="9055510" cy="830997"/>
          </a:xfrm>
          <a:prstGeom prst="rect">
            <a:avLst/>
          </a:prstGeom>
          <a:solidFill>
            <a:schemeClr val="bg2"/>
          </a:solidFill>
          <a:ln>
            <a:noFill/>
          </a:ln>
          <a:effectLst>
            <a:glow rad="1397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square" lIns="91440" tIns="45720" rIns="91440" bIns="45720">
            <a:spAutoFit/>
          </a:bodyPr>
          <a:lstStyle/>
          <a:p>
            <a:r>
              <a:rPr lang="en-US" sz="2400" dirty="0">
                <a:ln w="0"/>
                <a:solidFill>
                  <a:schemeClr val="accent1"/>
                </a:solidFill>
                <a:effectLst>
                  <a:outerShdw blurRad="38100" dist="25400" dir="5400000" algn="ctr" rotWithShape="0">
                    <a:srgbClr val="6E747A">
                      <a:alpha val="43000"/>
                    </a:srgbClr>
                  </a:outerShdw>
                </a:effectLst>
              </a:rPr>
              <a:t>2- Facebook</a:t>
            </a:r>
            <a:r>
              <a:rPr lang="ar-EG" sz="2400" dirty="0">
                <a:ln w="0"/>
                <a:solidFill>
                  <a:schemeClr val="accent1"/>
                </a:solidFill>
                <a:effectLst>
                  <a:outerShdw blurRad="38100" dist="25400" dir="5400000" algn="ctr" rotWithShape="0">
                    <a:srgbClr val="6E747A">
                      <a:alpha val="43000"/>
                    </a:srgbClr>
                  </a:outerShdw>
                </a:effectLst>
              </a:rPr>
              <a:t> </a:t>
            </a:r>
            <a:r>
              <a:rPr lang="en-US" sz="2400" dirty="0">
                <a:ln w="0"/>
                <a:solidFill>
                  <a:schemeClr val="accent1"/>
                </a:solidFill>
                <a:effectLst>
                  <a:outerShdw blurRad="38100" dist="25400" dir="5400000" algn="ctr" rotWithShape="0">
                    <a:srgbClr val="6E747A">
                      <a:alpha val="43000"/>
                    </a:srgbClr>
                  </a:outerShdw>
                </a:effectLst>
              </a:rPr>
              <a:t>page created with below URL</a:t>
            </a:r>
          </a:p>
          <a:p>
            <a:r>
              <a:rPr lang="en-US" sz="2400" b="0" i="0" dirty="0">
                <a:solidFill>
                  <a:srgbClr val="1F1F1F"/>
                </a:solidFill>
                <a:effectLst/>
                <a:latin typeface="Google Sans"/>
              </a:rPr>
              <a:t>https://www.facebook.com/DigitalFamilyGraduationProject/</a:t>
            </a:r>
            <a:endParaRPr lang="en-US" sz="2400" dirty="0">
              <a:ln w="0"/>
              <a:solidFill>
                <a:schemeClr val="accent1"/>
              </a:solidFill>
              <a:effectLst>
                <a:outerShdw blurRad="38100" dist="25400" dir="5400000" algn="ctr" rotWithShape="0">
                  <a:srgbClr val="6E747A">
                    <a:alpha val="43000"/>
                  </a:srgbClr>
                </a:outerShdw>
              </a:effectLst>
            </a:endParaRPr>
          </a:p>
        </p:txBody>
      </p:sp>
      <p:pic>
        <p:nvPicPr>
          <p:cNvPr id="6" name="Picture 5">
            <a:extLst>
              <a:ext uri="{FF2B5EF4-FFF2-40B4-BE49-F238E27FC236}">
                <a16:creationId xmlns:a16="http://schemas.microsoft.com/office/drawing/2014/main" id="{DB7E8888-9CD0-E2CC-EEE3-64644AA444AD}"/>
              </a:ext>
            </a:extLst>
          </p:cNvPr>
          <p:cNvPicPr>
            <a:picLocks noChangeAspect="1"/>
          </p:cNvPicPr>
          <p:nvPr/>
        </p:nvPicPr>
        <p:blipFill>
          <a:blip r:embed="rId2"/>
          <a:stretch>
            <a:fillRect/>
          </a:stretch>
        </p:blipFill>
        <p:spPr>
          <a:xfrm>
            <a:off x="530942" y="1980331"/>
            <a:ext cx="10715275" cy="4766051"/>
          </a:xfrm>
          <a:prstGeom prst="rect">
            <a:avLst/>
          </a:prstGeom>
        </p:spPr>
      </p:pic>
    </p:spTree>
    <p:extLst>
      <p:ext uri="{BB962C8B-B14F-4D97-AF65-F5344CB8AC3E}">
        <p14:creationId xmlns:p14="http://schemas.microsoft.com/office/powerpoint/2010/main" val="3206265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23AF0A-24B4-E005-1640-5AD21296B53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87FE823-14E9-6169-BF75-6BF17C2F320A}"/>
              </a:ext>
            </a:extLst>
          </p:cNvPr>
          <p:cNvSpPr/>
          <p:nvPr/>
        </p:nvSpPr>
        <p:spPr>
          <a:xfrm>
            <a:off x="393290" y="331337"/>
            <a:ext cx="9055510" cy="830997"/>
          </a:xfrm>
          <a:prstGeom prst="rect">
            <a:avLst/>
          </a:prstGeom>
          <a:solidFill>
            <a:schemeClr val="bg2"/>
          </a:solidFill>
          <a:ln>
            <a:noFill/>
          </a:ln>
          <a:effectLst>
            <a:glow rad="1397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square" lIns="91440" tIns="45720" rIns="91440" bIns="45720">
            <a:spAutoFit/>
          </a:bodyPr>
          <a:lstStyle/>
          <a:p>
            <a:r>
              <a:rPr lang="en-US" sz="2400" dirty="0">
                <a:ln w="0"/>
                <a:solidFill>
                  <a:schemeClr val="accent1"/>
                </a:solidFill>
                <a:effectLst>
                  <a:outerShdw blurRad="38100" dist="25400" dir="5400000" algn="ctr" rotWithShape="0">
                    <a:srgbClr val="6E747A">
                      <a:alpha val="43000"/>
                    </a:srgbClr>
                  </a:outerShdw>
                </a:effectLst>
              </a:rPr>
              <a:t>2- Facebook</a:t>
            </a:r>
            <a:r>
              <a:rPr lang="ar-EG" sz="2400" dirty="0">
                <a:ln w="0"/>
                <a:solidFill>
                  <a:schemeClr val="accent1"/>
                </a:solidFill>
                <a:effectLst>
                  <a:outerShdw blurRad="38100" dist="25400" dir="5400000" algn="ctr" rotWithShape="0">
                    <a:srgbClr val="6E747A">
                      <a:alpha val="43000"/>
                    </a:srgbClr>
                  </a:outerShdw>
                </a:effectLst>
              </a:rPr>
              <a:t> </a:t>
            </a:r>
            <a:r>
              <a:rPr lang="en-US" sz="2400" dirty="0">
                <a:ln w="0"/>
                <a:solidFill>
                  <a:schemeClr val="accent1"/>
                </a:solidFill>
                <a:effectLst>
                  <a:outerShdw blurRad="38100" dist="25400" dir="5400000" algn="ctr" rotWithShape="0">
                    <a:srgbClr val="6E747A">
                      <a:alpha val="43000"/>
                    </a:srgbClr>
                  </a:outerShdw>
                </a:effectLst>
              </a:rPr>
              <a:t>page intro, Bio, and needed data have been filled</a:t>
            </a:r>
          </a:p>
          <a:p>
            <a:r>
              <a:rPr lang="en-US" sz="2400" b="0" i="0" dirty="0">
                <a:solidFill>
                  <a:srgbClr val="1F1F1F"/>
                </a:solidFill>
                <a:effectLst/>
                <a:latin typeface="Google Sans"/>
              </a:rPr>
              <a:t>https://www.facebook.com/DigitalFamilyGraduationProject/</a:t>
            </a:r>
            <a:endParaRPr lang="en-US" sz="2400" dirty="0">
              <a:ln w="0"/>
              <a:solidFill>
                <a:schemeClr val="accent1"/>
              </a:solidFill>
              <a:effectLst>
                <a:outerShdw blurRad="38100" dist="25400" dir="5400000" algn="ctr" rotWithShape="0">
                  <a:srgbClr val="6E747A">
                    <a:alpha val="43000"/>
                  </a:srgbClr>
                </a:outerShdw>
              </a:effectLst>
            </a:endParaRPr>
          </a:p>
        </p:txBody>
      </p:sp>
      <p:pic>
        <p:nvPicPr>
          <p:cNvPr id="3" name="Picture 2">
            <a:extLst>
              <a:ext uri="{FF2B5EF4-FFF2-40B4-BE49-F238E27FC236}">
                <a16:creationId xmlns:a16="http://schemas.microsoft.com/office/drawing/2014/main" id="{721ADC43-88A2-BC87-8C1E-38CF78D7019C}"/>
              </a:ext>
            </a:extLst>
          </p:cNvPr>
          <p:cNvPicPr>
            <a:picLocks noChangeAspect="1"/>
          </p:cNvPicPr>
          <p:nvPr/>
        </p:nvPicPr>
        <p:blipFill>
          <a:blip r:embed="rId2"/>
          <a:stretch>
            <a:fillRect/>
          </a:stretch>
        </p:blipFill>
        <p:spPr>
          <a:xfrm>
            <a:off x="644164" y="1946787"/>
            <a:ext cx="10707028" cy="4402895"/>
          </a:xfrm>
          <a:prstGeom prst="rect">
            <a:avLst/>
          </a:prstGeom>
        </p:spPr>
      </p:pic>
    </p:spTree>
    <p:extLst>
      <p:ext uri="{BB962C8B-B14F-4D97-AF65-F5344CB8AC3E}">
        <p14:creationId xmlns:p14="http://schemas.microsoft.com/office/powerpoint/2010/main" val="566278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07EDD-5977-73B3-7D13-5AF9E9372DB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5683D6B-38F7-959D-6CF1-C3E02DC9DDFD}"/>
              </a:ext>
            </a:extLst>
          </p:cNvPr>
          <p:cNvSpPr/>
          <p:nvPr/>
        </p:nvSpPr>
        <p:spPr>
          <a:xfrm>
            <a:off x="393290" y="331337"/>
            <a:ext cx="9055510" cy="830997"/>
          </a:xfrm>
          <a:prstGeom prst="rect">
            <a:avLst/>
          </a:prstGeom>
          <a:solidFill>
            <a:schemeClr val="bg2"/>
          </a:solidFill>
          <a:ln>
            <a:noFill/>
          </a:ln>
          <a:effectLst>
            <a:glow rad="1397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square" lIns="91440" tIns="45720" rIns="91440" bIns="45720">
            <a:spAutoFit/>
          </a:bodyPr>
          <a:lstStyle/>
          <a:p>
            <a:r>
              <a:rPr lang="en-US" sz="2400" dirty="0">
                <a:ln w="0"/>
                <a:solidFill>
                  <a:schemeClr val="accent1"/>
                </a:solidFill>
                <a:effectLst>
                  <a:outerShdw blurRad="38100" dist="25400" dir="5400000" algn="ctr" rotWithShape="0">
                    <a:srgbClr val="6E747A">
                      <a:alpha val="43000"/>
                    </a:srgbClr>
                  </a:outerShdw>
                </a:effectLst>
              </a:rPr>
              <a:t>2- Facebook</a:t>
            </a:r>
            <a:r>
              <a:rPr lang="ar-EG" sz="2400" dirty="0">
                <a:ln w="0"/>
                <a:solidFill>
                  <a:schemeClr val="accent1"/>
                </a:solidFill>
                <a:effectLst>
                  <a:outerShdw blurRad="38100" dist="25400" dir="5400000" algn="ctr" rotWithShape="0">
                    <a:srgbClr val="6E747A">
                      <a:alpha val="43000"/>
                    </a:srgbClr>
                  </a:outerShdw>
                </a:effectLst>
              </a:rPr>
              <a:t> </a:t>
            </a:r>
            <a:r>
              <a:rPr lang="en-US" sz="2400" dirty="0">
                <a:ln w="0"/>
                <a:solidFill>
                  <a:schemeClr val="accent1"/>
                </a:solidFill>
                <a:effectLst>
                  <a:outerShdw blurRad="38100" dist="25400" dir="5400000" algn="ctr" rotWithShape="0">
                    <a:srgbClr val="6E747A">
                      <a:alpha val="43000"/>
                    </a:srgbClr>
                  </a:outerShdw>
                </a:effectLst>
              </a:rPr>
              <a:t>Posts have been published successfully</a:t>
            </a:r>
          </a:p>
          <a:p>
            <a:r>
              <a:rPr lang="en-US" sz="2400" b="0" i="0" dirty="0">
                <a:solidFill>
                  <a:srgbClr val="1F1F1F"/>
                </a:solidFill>
                <a:effectLst/>
                <a:latin typeface="Google Sans"/>
              </a:rPr>
              <a:t>https://www.facebook.com/DigitalFamilyGraduationProject/</a:t>
            </a:r>
            <a:endParaRPr lang="en-US" sz="2400" dirty="0">
              <a:ln w="0"/>
              <a:solidFill>
                <a:schemeClr val="accent1"/>
              </a:solidFill>
              <a:effectLst>
                <a:outerShdw blurRad="38100" dist="25400" dir="5400000" algn="ctr" rotWithShape="0">
                  <a:srgbClr val="6E747A">
                    <a:alpha val="43000"/>
                  </a:srgbClr>
                </a:outerShdw>
              </a:effectLst>
            </a:endParaRPr>
          </a:p>
        </p:txBody>
      </p:sp>
      <p:pic>
        <p:nvPicPr>
          <p:cNvPr id="4" name="Picture 3">
            <a:extLst>
              <a:ext uri="{FF2B5EF4-FFF2-40B4-BE49-F238E27FC236}">
                <a16:creationId xmlns:a16="http://schemas.microsoft.com/office/drawing/2014/main" id="{DF81304F-F4FC-C95B-0443-99D5CBDD1FF2}"/>
              </a:ext>
            </a:extLst>
          </p:cNvPr>
          <p:cNvPicPr>
            <a:picLocks noChangeAspect="1"/>
          </p:cNvPicPr>
          <p:nvPr/>
        </p:nvPicPr>
        <p:blipFill>
          <a:blip r:embed="rId2"/>
          <a:stretch>
            <a:fillRect/>
          </a:stretch>
        </p:blipFill>
        <p:spPr>
          <a:xfrm>
            <a:off x="847787" y="1672224"/>
            <a:ext cx="5639289" cy="2766300"/>
          </a:xfrm>
          <a:prstGeom prst="rect">
            <a:avLst/>
          </a:prstGeom>
        </p:spPr>
      </p:pic>
      <p:pic>
        <p:nvPicPr>
          <p:cNvPr id="7" name="Picture 6">
            <a:extLst>
              <a:ext uri="{FF2B5EF4-FFF2-40B4-BE49-F238E27FC236}">
                <a16:creationId xmlns:a16="http://schemas.microsoft.com/office/drawing/2014/main" id="{13860DD4-678E-8C77-8CAC-897C8FE48717}"/>
              </a:ext>
            </a:extLst>
          </p:cNvPr>
          <p:cNvPicPr>
            <a:picLocks noChangeAspect="1"/>
          </p:cNvPicPr>
          <p:nvPr/>
        </p:nvPicPr>
        <p:blipFill>
          <a:blip r:embed="rId3"/>
          <a:stretch>
            <a:fillRect/>
          </a:stretch>
        </p:blipFill>
        <p:spPr>
          <a:xfrm>
            <a:off x="5689683" y="3874673"/>
            <a:ext cx="5654530" cy="2651990"/>
          </a:xfrm>
          <a:prstGeom prst="rect">
            <a:avLst/>
          </a:prstGeom>
        </p:spPr>
      </p:pic>
    </p:spTree>
    <p:extLst>
      <p:ext uri="{BB962C8B-B14F-4D97-AF65-F5344CB8AC3E}">
        <p14:creationId xmlns:p14="http://schemas.microsoft.com/office/powerpoint/2010/main" val="42525320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225</TotalTime>
  <Words>910</Words>
  <Application>Microsoft Office PowerPoint</Application>
  <PresentationFormat>Widescreen</PresentationFormat>
  <Paragraphs>126</Paragraphs>
  <Slides>26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Aptos</vt:lpstr>
      <vt:lpstr>Aptos Display</vt:lpstr>
      <vt:lpstr>Arial</vt:lpstr>
      <vt:lpstr>Google Sans</vt:lpstr>
      <vt:lpstr>Nexa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medhat Farouk</dc:creator>
  <cp:lastModifiedBy>Islam Samir</cp:lastModifiedBy>
  <cp:revision>1</cp:revision>
  <dcterms:created xsi:type="dcterms:W3CDTF">2024-03-21T01:22:06Z</dcterms:created>
  <dcterms:modified xsi:type="dcterms:W3CDTF">2025-02-23T19:55:25Z</dcterms:modified>
</cp:coreProperties>
</file>